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5" r:id="rId5"/>
    <p:sldId id="262" r:id="rId6"/>
    <p:sldId id="26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03E55-D4AB-4261-AD45-4BF03F5DF0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ABE2C6-0BA3-475A-9A0B-3FF8E2450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C80A5-39DC-4138-A6C8-0DC676AEB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CDFE3-36C3-41E1-8EBE-354D621FF15A}" type="datetimeFigureOut">
              <a:rPr lang="en-GB" smtClean="0"/>
              <a:t>19/08/2020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595908-B342-4CB1-A515-A2826AD1E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21601C-95C1-4C29-B54A-8B4843CF8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2878-BEC1-40CC-880D-CD8A2A8BD4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818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7B137-7976-42F0-86A4-11E328C69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811B7B-0FF3-4FC3-9F3D-85E28D9DB3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E1189-463C-4973-B648-A2FDA405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CDFE3-36C3-41E1-8EBE-354D621FF15A}" type="datetimeFigureOut">
              <a:rPr lang="en-GB" smtClean="0"/>
              <a:t>19/08/2020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09DFC9-5192-4CDA-BD16-E99DCC36C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6038A0-AC44-4871-977A-FBF23A348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2878-BEC1-40CC-880D-CD8A2A8BD4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667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EC1B62-C2BC-4113-ADE3-650F474FE0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63C9F0-C78D-4971-A202-EE767B0A05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FE419-B9C2-4EE5-9CC0-697BFCC6F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CDFE3-36C3-41E1-8EBE-354D621FF15A}" type="datetimeFigureOut">
              <a:rPr lang="en-GB" smtClean="0"/>
              <a:t>19/08/2020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3C9275-6D25-4EF7-9AC0-48B5E6682C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72F17D-7F77-498D-B044-DD7EC324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2878-BEC1-40CC-880D-CD8A2A8BD4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46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CCADB-C470-45C2-BD2D-B80D0E6F9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F9CD9-FC16-4B48-8B48-A2761D968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B6EAB-2DDA-4A31-88AD-708CC1BF5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CDFE3-36C3-41E1-8EBE-354D621FF15A}" type="datetimeFigureOut">
              <a:rPr lang="en-GB" smtClean="0"/>
              <a:t>19/08/2020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754B4A-E4E4-443A-9569-D78452A55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D009A3-508B-414D-9784-CD37D14A4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2878-BEC1-40CC-880D-CD8A2A8BD4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9573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1BEB3-2044-4C63-B7E0-2AABB7050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B2D30-8917-4898-92EB-9AB38A2D1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3E3A59-2429-4AEF-8A9F-D569CEBEC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CDFE3-36C3-41E1-8EBE-354D621FF15A}" type="datetimeFigureOut">
              <a:rPr lang="en-GB" smtClean="0"/>
              <a:t>19/08/2020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54FD77-A09D-47A2-B88A-86C3180DD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82E643-415D-4BDA-9550-B67A38519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2878-BEC1-40CC-880D-CD8A2A8BD4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3776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5F3C-2536-4934-A052-7BF66F5B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CEA3E-1F9A-4254-B850-AF7654D032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B58D77-25D0-4E71-BA34-BF7E14C6F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005CFA-9112-44E3-B41B-3767CDC60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CDFE3-36C3-41E1-8EBE-354D621FF15A}" type="datetimeFigureOut">
              <a:rPr lang="en-GB" smtClean="0"/>
              <a:t>19/08/2020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E7528-C98B-4411-B847-9840690E5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98D335-7644-45AD-9740-C8A08A89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2878-BEC1-40CC-880D-CD8A2A8BD4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5539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C1443-BC0E-4F15-A070-F56DE2602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A8220-30CC-4C7A-8DAF-FFCB459DC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898988-5DA7-4312-8460-49C3B02E1D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B07894-21D7-43F7-BD1F-C5B8B2F305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D73664-4263-4ACC-8803-582AC9A6CE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47F84E-9F9C-4A60-8FB3-FEC07FC0A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CDFE3-36C3-41E1-8EBE-354D621FF15A}" type="datetimeFigureOut">
              <a:rPr lang="en-GB" smtClean="0"/>
              <a:t>19/08/2020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718770-4291-4020-92DD-CAC8E4C93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2559CF-E9C2-48E5-9F6D-A07189A6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2878-BEC1-40CC-880D-CD8A2A8BD4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63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DD837-8B5F-4B21-B1B1-8C5432BD6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687438-CB2D-45E1-896A-6B428A514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CDFE3-36C3-41E1-8EBE-354D621FF15A}" type="datetimeFigureOut">
              <a:rPr lang="en-GB" smtClean="0"/>
              <a:t>19/08/2020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5AEA85-FCA5-460D-9505-8FCFAB7E7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17B08D-61A6-41AF-8819-D28F5109B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2878-BEC1-40CC-880D-CD8A2A8BD4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404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823182-FC7C-40DD-A16A-C35BEBB4A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CDFE3-36C3-41E1-8EBE-354D621FF15A}" type="datetimeFigureOut">
              <a:rPr lang="en-GB" smtClean="0"/>
              <a:t>19/08/2020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1AA1BD-40FB-4118-BFC6-40E2B48A2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959F06-E8A5-41C8-BD13-BBF798AE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2878-BEC1-40CC-880D-CD8A2A8BD4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687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C73ED-4D86-41D0-A8DA-615D532D3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63113-7DE2-4D1B-A14D-0992A3EE2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7BE39-5DDA-4DE6-A2FC-4EC048975A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60DFA0-26DD-45F0-B926-0A99141DD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CDFE3-36C3-41E1-8EBE-354D621FF15A}" type="datetimeFigureOut">
              <a:rPr lang="en-GB" smtClean="0"/>
              <a:t>19/08/2020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A58E70-AC28-4A15-B84B-B8246BE92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4852E6-8081-441E-814F-921C73D1E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2878-BEC1-40CC-880D-CD8A2A8BD4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076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35EDD-A6F9-4CFC-A086-40546EFF2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88F60C-808A-4773-A783-CA43FAFD02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6BDD6-B8AB-4C1A-B1F2-62D701BEF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FB65EB-2C2A-4F5B-9E00-4E12C10C3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DCDFE3-36C3-41E1-8EBE-354D621FF15A}" type="datetimeFigureOut">
              <a:rPr lang="en-GB" smtClean="0"/>
              <a:t>19/08/2020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142EF-6CEA-4104-BDC5-81C96C1D4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F3B3F-8375-4110-9147-B4E57655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C2878-BEC1-40CC-880D-CD8A2A8BD4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8966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481DDE-29E1-4A6A-995B-4EF153A02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E41C96-B308-45F4-A87D-18FAF17BA3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696867-7F72-4735-9348-9DC244C4F9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DCDFE3-36C3-41E1-8EBE-354D621FF15A}" type="datetimeFigureOut">
              <a:rPr lang="en-GB" smtClean="0"/>
              <a:t>19/08/2020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AD3D0-3CE6-4FFB-8136-21B817B42C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225341-A768-43EB-B34D-D422902965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4C2878-BEC1-40CC-880D-CD8A2A8BD44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12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5.emf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png"/><Relationship Id="rId15" Type="http://schemas.openxmlformats.org/officeDocument/2006/relationships/image" Target="../media/image26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BFA095B9-6516-4D89-93F0-F133FF96C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996" y="1053067"/>
            <a:ext cx="11355042" cy="238293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291F4B6-5D19-4D2A-95C6-C9CECAC274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7644" y="1053067"/>
            <a:ext cx="8982394" cy="2387600"/>
          </a:xfrm>
          <a:noFill/>
          <a:ln>
            <a:noFill/>
          </a:ln>
        </p:spPr>
        <p:txBody>
          <a:bodyPr anchor="ctr">
            <a:noAutofit/>
          </a:bodyPr>
          <a:lstStyle/>
          <a:p>
            <a:r>
              <a:rPr lang="en-US" sz="6600" b="1" i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Brain Modelling Workshop</a:t>
            </a:r>
            <a:br>
              <a:rPr lang="en-US" sz="3600" b="1" i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</a:br>
            <a:r>
              <a:rPr lang="en-US" sz="3600" b="1" i="1" dirty="0">
                <a:ln w="19050">
                  <a:solidFill>
                    <a:sysClr val="windowText" lastClr="000000"/>
                  </a:solidFill>
                </a:ln>
                <a:solidFill>
                  <a:schemeClr val="bg1"/>
                </a:solidFill>
              </a:rPr>
              <a:t>Session 4: Inferring models from data</a:t>
            </a:r>
            <a:endParaRPr lang="en-US" sz="4000" b="1" dirty="0">
              <a:ln w="19050">
                <a:solidFill>
                  <a:sysClr val="windowText" lastClr="000000"/>
                </a:solidFill>
              </a:ln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61094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roup 77">
            <a:extLst>
              <a:ext uri="{FF2B5EF4-FFF2-40B4-BE49-F238E27FC236}">
                <a16:creationId xmlns:a16="http://schemas.microsoft.com/office/drawing/2014/main" id="{DB35CFB6-2063-41E6-BBF9-84114EA5ACEB}"/>
              </a:ext>
            </a:extLst>
          </p:cNvPr>
          <p:cNvGrpSpPr/>
          <p:nvPr/>
        </p:nvGrpSpPr>
        <p:grpSpPr>
          <a:xfrm>
            <a:off x="2027374" y="888896"/>
            <a:ext cx="5785590" cy="5140637"/>
            <a:chOff x="2027374" y="888896"/>
            <a:chExt cx="5785590" cy="514063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015F51BB-2A72-49F9-8E30-5222A6E1620D}"/>
                </a:ext>
              </a:extLst>
            </p:cNvPr>
            <p:cNvSpPr/>
            <p:nvPr/>
          </p:nvSpPr>
          <p:spPr>
            <a:xfrm>
              <a:off x="2388973" y="4583136"/>
              <a:ext cx="1952636" cy="1446397"/>
            </a:xfrm>
            <a:custGeom>
              <a:avLst/>
              <a:gdLst>
                <a:gd name="connsiteX0" fmla="*/ 0 w 1952636"/>
                <a:gd name="connsiteY0" fmla="*/ 1446398 h 1446397"/>
                <a:gd name="connsiteX1" fmla="*/ 289280 w 1952636"/>
                <a:gd name="connsiteY1" fmla="*/ 1446398 h 1446397"/>
                <a:gd name="connsiteX2" fmla="*/ 289280 w 1952636"/>
                <a:gd name="connsiteY2" fmla="*/ 1229438 h 1446397"/>
                <a:gd name="connsiteX3" fmla="*/ 1663357 w 1952636"/>
                <a:gd name="connsiteY3" fmla="*/ 1229438 h 1446397"/>
                <a:gd name="connsiteX4" fmla="*/ 1663357 w 1952636"/>
                <a:gd name="connsiteY4" fmla="*/ 1446398 h 1446397"/>
                <a:gd name="connsiteX5" fmla="*/ 1952637 w 1952636"/>
                <a:gd name="connsiteY5" fmla="*/ 1446398 h 1446397"/>
                <a:gd name="connsiteX6" fmla="*/ 1952637 w 1952636"/>
                <a:gd name="connsiteY6" fmla="*/ 0 h 1446397"/>
                <a:gd name="connsiteX7" fmla="*/ 0 w 1952636"/>
                <a:gd name="connsiteY7" fmla="*/ 0 h 1446397"/>
                <a:gd name="connsiteX8" fmla="*/ 795519 w 1952636"/>
                <a:gd name="connsiteY8" fmla="*/ 289280 h 1446397"/>
                <a:gd name="connsiteX9" fmla="*/ 1157118 w 1952636"/>
                <a:gd name="connsiteY9" fmla="*/ 289280 h 1446397"/>
                <a:gd name="connsiteX10" fmla="*/ 1229438 w 1952636"/>
                <a:gd name="connsiteY10" fmla="*/ 361599 h 1446397"/>
                <a:gd name="connsiteX11" fmla="*/ 1157118 w 1952636"/>
                <a:gd name="connsiteY11" fmla="*/ 433919 h 1446397"/>
                <a:gd name="connsiteX12" fmla="*/ 795519 w 1952636"/>
                <a:gd name="connsiteY12" fmla="*/ 433919 h 1446397"/>
                <a:gd name="connsiteX13" fmla="*/ 723199 w 1952636"/>
                <a:gd name="connsiteY13" fmla="*/ 361599 h 1446397"/>
                <a:gd name="connsiteX14" fmla="*/ 795519 w 1952636"/>
                <a:gd name="connsiteY14" fmla="*/ 289280 h 144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2636" h="1446397">
                  <a:moveTo>
                    <a:pt x="0" y="1446398"/>
                  </a:moveTo>
                  <a:lnTo>
                    <a:pt x="289280" y="1446398"/>
                  </a:lnTo>
                  <a:lnTo>
                    <a:pt x="289280" y="1229438"/>
                  </a:lnTo>
                  <a:lnTo>
                    <a:pt x="1663357" y="1229438"/>
                  </a:lnTo>
                  <a:lnTo>
                    <a:pt x="1663357" y="1446398"/>
                  </a:lnTo>
                  <a:lnTo>
                    <a:pt x="1952637" y="1446398"/>
                  </a:lnTo>
                  <a:lnTo>
                    <a:pt x="1952637" y="0"/>
                  </a:lnTo>
                  <a:lnTo>
                    <a:pt x="0" y="0"/>
                  </a:lnTo>
                  <a:close/>
                  <a:moveTo>
                    <a:pt x="795519" y="289280"/>
                  </a:moveTo>
                  <a:lnTo>
                    <a:pt x="1157118" y="289280"/>
                  </a:lnTo>
                  <a:cubicBezTo>
                    <a:pt x="1197060" y="289280"/>
                    <a:pt x="1229438" y="321657"/>
                    <a:pt x="1229438" y="361599"/>
                  </a:cubicBezTo>
                  <a:cubicBezTo>
                    <a:pt x="1229438" y="401542"/>
                    <a:pt x="1197060" y="433919"/>
                    <a:pt x="1157118" y="433919"/>
                  </a:cubicBezTo>
                  <a:lnTo>
                    <a:pt x="795519" y="433919"/>
                  </a:lnTo>
                  <a:cubicBezTo>
                    <a:pt x="755577" y="433919"/>
                    <a:pt x="723199" y="401542"/>
                    <a:pt x="723199" y="361599"/>
                  </a:cubicBezTo>
                  <a:cubicBezTo>
                    <a:pt x="723199" y="321657"/>
                    <a:pt x="755577" y="289280"/>
                    <a:pt x="795519" y="289280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653BD-4E5D-410B-8D39-DFCBEF4C7959}"/>
                </a:ext>
              </a:extLst>
            </p:cNvPr>
            <p:cNvSpPr/>
            <p:nvPr/>
          </p:nvSpPr>
          <p:spPr>
            <a:xfrm>
              <a:off x="2027374" y="3498338"/>
              <a:ext cx="5785590" cy="2531195"/>
            </a:xfrm>
            <a:custGeom>
              <a:avLst/>
              <a:gdLst>
                <a:gd name="connsiteX0" fmla="*/ 5640951 w 5785590"/>
                <a:gd name="connsiteY0" fmla="*/ 0 h 2531195"/>
                <a:gd name="connsiteX1" fmla="*/ 144640 w 5785590"/>
                <a:gd name="connsiteY1" fmla="*/ 0 h 2531195"/>
                <a:gd name="connsiteX2" fmla="*/ 0 w 5785590"/>
                <a:gd name="connsiteY2" fmla="*/ 144640 h 2531195"/>
                <a:gd name="connsiteX3" fmla="*/ 144640 w 5785590"/>
                <a:gd name="connsiteY3" fmla="*/ 289280 h 2531195"/>
                <a:gd name="connsiteX4" fmla="*/ 361599 w 5785590"/>
                <a:gd name="connsiteY4" fmla="*/ 289280 h 2531195"/>
                <a:gd name="connsiteX5" fmla="*/ 361599 w 5785590"/>
                <a:gd name="connsiteY5" fmla="*/ 940159 h 2531195"/>
                <a:gd name="connsiteX6" fmla="*/ 2314236 w 5785590"/>
                <a:gd name="connsiteY6" fmla="*/ 940159 h 2531195"/>
                <a:gd name="connsiteX7" fmla="*/ 2314236 w 5785590"/>
                <a:gd name="connsiteY7" fmla="*/ 289280 h 2531195"/>
                <a:gd name="connsiteX8" fmla="*/ 5134712 w 5785590"/>
                <a:gd name="connsiteY8" fmla="*/ 289280 h 2531195"/>
                <a:gd name="connsiteX9" fmla="*/ 5134712 w 5785590"/>
                <a:gd name="connsiteY9" fmla="*/ 2531196 h 2531195"/>
                <a:gd name="connsiteX10" fmla="*/ 5423992 w 5785590"/>
                <a:gd name="connsiteY10" fmla="*/ 2531196 h 2531195"/>
                <a:gd name="connsiteX11" fmla="*/ 5423992 w 5785590"/>
                <a:gd name="connsiteY11" fmla="*/ 289280 h 2531195"/>
                <a:gd name="connsiteX12" fmla="*/ 5640951 w 5785590"/>
                <a:gd name="connsiteY12" fmla="*/ 289280 h 2531195"/>
                <a:gd name="connsiteX13" fmla="*/ 5785591 w 5785590"/>
                <a:gd name="connsiteY13" fmla="*/ 144640 h 2531195"/>
                <a:gd name="connsiteX14" fmla="*/ 5640951 w 5785590"/>
                <a:gd name="connsiteY14" fmla="*/ 0 h 2531195"/>
                <a:gd name="connsiteX15" fmla="*/ 1518718 w 5785590"/>
                <a:gd name="connsiteY15" fmla="*/ 650879 h 2531195"/>
                <a:gd name="connsiteX16" fmla="*/ 1157118 w 5785590"/>
                <a:gd name="connsiteY16" fmla="*/ 650879 h 2531195"/>
                <a:gd name="connsiteX17" fmla="*/ 1084798 w 5785590"/>
                <a:gd name="connsiteY17" fmla="*/ 578559 h 2531195"/>
                <a:gd name="connsiteX18" fmla="*/ 1157118 w 5785590"/>
                <a:gd name="connsiteY18" fmla="*/ 506239 h 2531195"/>
                <a:gd name="connsiteX19" fmla="*/ 1518718 w 5785590"/>
                <a:gd name="connsiteY19" fmla="*/ 506239 h 2531195"/>
                <a:gd name="connsiteX20" fmla="*/ 1591038 w 5785590"/>
                <a:gd name="connsiteY20" fmla="*/ 578559 h 2531195"/>
                <a:gd name="connsiteX21" fmla="*/ 1518718 w 5785590"/>
                <a:gd name="connsiteY21" fmla="*/ 650879 h 2531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85590" h="2531195">
                  <a:moveTo>
                    <a:pt x="5640951" y="0"/>
                  </a:moveTo>
                  <a:lnTo>
                    <a:pt x="144640" y="0"/>
                  </a:lnTo>
                  <a:cubicBezTo>
                    <a:pt x="64757" y="0"/>
                    <a:pt x="0" y="64755"/>
                    <a:pt x="0" y="144640"/>
                  </a:cubicBezTo>
                  <a:cubicBezTo>
                    <a:pt x="0" y="224524"/>
                    <a:pt x="64757" y="289280"/>
                    <a:pt x="144640" y="289280"/>
                  </a:cubicBezTo>
                  <a:lnTo>
                    <a:pt x="361599" y="289280"/>
                  </a:lnTo>
                  <a:lnTo>
                    <a:pt x="361599" y="940159"/>
                  </a:lnTo>
                  <a:lnTo>
                    <a:pt x="2314236" y="940159"/>
                  </a:lnTo>
                  <a:lnTo>
                    <a:pt x="2314236" y="289280"/>
                  </a:lnTo>
                  <a:lnTo>
                    <a:pt x="5134712" y="289280"/>
                  </a:lnTo>
                  <a:lnTo>
                    <a:pt x="5134712" y="2531196"/>
                  </a:lnTo>
                  <a:lnTo>
                    <a:pt x="5423992" y="2531196"/>
                  </a:lnTo>
                  <a:lnTo>
                    <a:pt x="5423992" y="289280"/>
                  </a:lnTo>
                  <a:lnTo>
                    <a:pt x="5640951" y="289280"/>
                  </a:lnTo>
                  <a:cubicBezTo>
                    <a:pt x="5720836" y="289280"/>
                    <a:pt x="5785591" y="224524"/>
                    <a:pt x="5785591" y="144640"/>
                  </a:cubicBezTo>
                  <a:cubicBezTo>
                    <a:pt x="5785591" y="64755"/>
                    <a:pt x="5720836" y="0"/>
                    <a:pt x="5640951" y="0"/>
                  </a:cubicBezTo>
                  <a:close/>
                  <a:moveTo>
                    <a:pt x="1518718" y="650879"/>
                  </a:moveTo>
                  <a:lnTo>
                    <a:pt x="1157118" y="650879"/>
                  </a:lnTo>
                  <a:cubicBezTo>
                    <a:pt x="1117176" y="650879"/>
                    <a:pt x="1084798" y="618501"/>
                    <a:pt x="1084798" y="578559"/>
                  </a:cubicBezTo>
                  <a:cubicBezTo>
                    <a:pt x="1084798" y="538617"/>
                    <a:pt x="1117176" y="506239"/>
                    <a:pt x="1157118" y="506239"/>
                  </a:cubicBezTo>
                  <a:lnTo>
                    <a:pt x="1518718" y="506239"/>
                  </a:lnTo>
                  <a:cubicBezTo>
                    <a:pt x="1558660" y="506239"/>
                    <a:pt x="1591038" y="538617"/>
                    <a:pt x="1591038" y="578559"/>
                  </a:cubicBezTo>
                  <a:cubicBezTo>
                    <a:pt x="1591038" y="618501"/>
                    <a:pt x="1558660" y="650879"/>
                    <a:pt x="1518718" y="650879"/>
                  </a:cubicBezTo>
                  <a:close/>
                </a:path>
              </a:pathLst>
            </a:custGeom>
            <a:blipFill>
              <a:blip r:embed="rId2"/>
              <a:tile tx="0" ty="0" sx="100000" sy="100000" flip="none" algn="tl"/>
            </a:blipFill>
            <a:ln w="381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31" name="Graphic 29" descr="Books on shelf">
              <a:extLst>
                <a:ext uri="{FF2B5EF4-FFF2-40B4-BE49-F238E27FC236}">
                  <a16:creationId xmlns:a16="http://schemas.microsoft.com/office/drawing/2014/main" id="{4A2C02A0-4B3C-401C-B0ED-BC58FFB0E3A3}"/>
                </a:ext>
              </a:extLst>
            </p:cNvPr>
            <p:cNvGrpSpPr/>
            <p:nvPr/>
          </p:nvGrpSpPr>
          <p:grpSpPr>
            <a:xfrm>
              <a:off x="2442840" y="2048790"/>
              <a:ext cx="1298032" cy="1389088"/>
              <a:chOff x="1672593" y="1432597"/>
              <a:chExt cx="1327587" cy="1382125"/>
            </a:xfrm>
            <a:solidFill>
              <a:schemeClr val="bg2">
                <a:lumMod val="50000"/>
              </a:schemeClr>
            </a:solidFill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1105B765-8802-431B-8E4A-909FC77B1A1C}"/>
                  </a:ext>
                </a:extLst>
              </p:cNvPr>
              <p:cNvSpPr/>
              <p:nvPr/>
            </p:nvSpPr>
            <p:spPr>
              <a:xfrm>
                <a:off x="2539472" y="2609962"/>
                <a:ext cx="460708" cy="204759"/>
              </a:xfrm>
              <a:custGeom>
                <a:avLst/>
                <a:gdLst>
                  <a:gd name="connsiteX0" fmla="*/ 0 w 460708"/>
                  <a:gd name="connsiteY0" fmla="*/ 0 h 204759"/>
                  <a:gd name="connsiteX1" fmla="*/ 460708 w 460708"/>
                  <a:gd name="connsiteY1" fmla="*/ 0 h 204759"/>
                  <a:gd name="connsiteX2" fmla="*/ 460708 w 460708"/>
                  <a:gd name="connsiteY2" fmla="*/ 204759 h 204759"/>
                  <a:gd name="connsiteX3" fmla="*/ 0 w 460708"/>
                  <a:gd name="connsiteY3" fmla="*/ 204759 h 20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0708" h="204759">
                    <a:moveTo>
                      <a:pt x="0" y="0"/>
                    </a:moveTo>
                    <a:lnTo>
                      <a:pt x="460708" y="0"/>
                    </a:lnTo>
                    <a:lnTo>
                      <a:pt x="460708" y="204759"/>
                    </a:lnTo>
                    <a:lnTo>
                      <a:pt x="0" y="204759"/>
                    </a:lnTo>
                    <a:close/>
                  </a:path>
                </a:pathLst>
              </a:custGeom>
              <a:solidFill>
                <a:srgbClr val="0070C0"/>
              </a:solidFill>
              <a:ln w="25499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AAC64C33-743F-4274-8321-6785D68DA46B}"/>
                  </a:ext>
                </a:extLst>
              </p:cNvPr>
              <p:cNvSpPr/>
              <p:nvPr/>
            </p:nvSpPr>
            <p:spPr>
              <a:xfrm>
                <a:off x="2539466" y="1739735"/>
                <a:ext cx="460708" cy="767847"/>
              </a:xfrm>
              <a:custGeom>
                <a:avLst/>
                <a:gdLst>
                  <a:gd name="connsiteX0" fmla="*/ 0 w 460708"/>
                  <a:gd name="connsiteY0" fmla="*/ 0 h 767847"/>
                  <a:gd name="connsiteX1" fmla="*/ 460708 w 460708"/>
                  <a:gd name="connsiteY1" fmla="*/ 0 h 767847"/>
                  <a:gd name="connsiteX2" fmla="*/ 460708 w 460708"/>
                  <a:gd name="connsiteY2" fmla="*/ 767847 h 767847"/>
                  <a:gd name="connsiteX3" fmla="*/ 0 w 460708"/>
                  <a:gd name="connsiteY3" fmla="*/ 767847 h 767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0708" h="767847">
                    <a:moveTo>
                      <a:pt x="0" y="0"/>
                    </a:moveTo>
                    <a:lnTo>
                      <a:pt x="460708" y="0"/>
                    </a:lnTo>
                    <a:lnTo>
                      <a:pt x="460708" y="767847"/>
                    </a:lnTo>
                    <a:lnTo>
                      <a:pt x="0" y="767847"/>
                    </a:lnTo>
                    <a:close/>
                  </a:path>
                </a:pathLst>
              </a:custGeom>
              <a:solidFill>
                <a:srgbClr val="0070C0"/>
              </a:solidFill>
              <a:ln w="25499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3EA8428-6BCC-4DC1-8136-5909AE004E1F}"/>
                  </a:ext>
                </a:extLst>
              </p:cNvPr>
              <p:cNvSpPr/>
              <p:nvPr/>
            </p:nvSpPr>
            <p:spPr>
              <a:xfrm>
                <a:off x="2539472" y="1432597"/>
                <a:ext cx="460708" cy="204759"/>
              </a:xfrm>
              <a:custGeom>
                <a:avLst/>
                <a:gdLst>
                  <a:gd name="connsiteX0" fmla="*/ 0 w 460708"/>
                  <a:gd name="connsiteY0" fmla="*/ 0 h 204759"/>
                  <a:gd name="connsiteX1" fmla="*/ 460708 w 460708"/>
                  <a:gd name="connsiteY1" fmla="*/ 0 h 204759"/>
                  <a:gd name="connsiteX2" fmla="*/ 460708 w 460708"/>
                  <a:gd name="connsiteY2" fmla="*/ 204759 h 204759"/>
                  <a:gd name="connsiteX3" fmla="*/ 0 w 460708"/>
                  <a:gd name="connsiteY3" fmla="*/ 204759 h 20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60708" h="204759">
                    <a:moveTo>
                      <a:pt x="0" y="0"/>
                    </a:moveTo>
                    <a:lnTo>
                      <a:pt x="460708" y="0"/>
                    </a:lnTo>
                    <a:lnTo>
                      <a:pt x="460708" y="204759"/>
                    </a:lnTo>
                    <a:lnTo>
                      <a:pt x="0" y="204759"/>
                    </a:lnTo>
                    <a:close/>
                  </a:path>
                </a:pathLst>
              </a:custGeom>
              <a:solidFill>
                <a:srgbClr val="0070C0"/>
              </a:solidFill>
              <a:ln w="25499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0FA5CF1-2880-44C1-9BED-20473A374C6F}"/>
                  </a:ext>
                </a:extLst>
              </p:cNvPr>
              <p:cNvSpPr/>
              <p:nvPr/>
            </p:nvSpPr>
            <p:spPr>
              <a:xfrm>
                <a:off x="2080436" y="1688545"/>
                <a:ext cx="409518" cy="1126175"/>
              </a:xfrm>
              <a:custGeom>
                <a:avLst/>
                <a:gdLst>
                  <a:gd name="connsiteX0" fmla="*/ 204759 w 409518"/>
                  <a:gd name="connsiteY0" fmla="*/ 204759 h 1126175"/>
                  <a:gd name="connsiteX1" fmla="*/ 153569 w 409518"/>
                  <a:gd name="connsiteY1" fmla="*/ 153569 h 1126175"/>
                  <a:gd name="connsiteX2" fmla="*/ 204759 w 409518"/>
                  <a:gd name="connsiteY2" fmla="*/ 102380 h 1126175"/>
                  <a:gd name="connsiteX3" fmla="*/ 255949 w 409518"/>
                  <a:gd name="connsiteY3" fmla="*/ 153569 h 1126175"/>
                  <a:gd name="connsiteX4" fmla="*/ 204759 w 409518"/>
                  <a:gd name="connsiteY4" fmla="*/ 204759 h 1126175"/>
                  <a:gd name="connsiteX5" fmla="*/ 204759 w 409518"/>
                  <a:gd name="connsiteY5" fmla="*/ 1023796 h 1126175"/>
                  <a:gd name="connsiteX6" fmla="*/ 153569 w 409518"/>
                  <a:gd name="connsiteY6" fmla="*/ 972606 h 1126175"/>
                  <a:gd name="connsiteX7" fmla="*/ 204759 w 409518"/>
                  <a:gd name="connsiteY7" fmla="*/ 921417 h 1126175"/>
                  <a:gd name="connsiteX8" fmla="*/ 255949 w 409518"/>
                  <a:gd name="connsiteY8" fmla="*/ 972606 h 1126175"/>
                  <a:gd name="connsiteX9" fmla="*/ 204759 w 409518"/>
                  <a:gd name="connsiteY9" fmla="*/ 1023796 h 1126175"/>
                  <a:gd name="connsiteX10" fmla="*/ 409519 w 409518"/>
                  <a:gd name="connsiteY10" fmla="*/ 0 h 1126175"/>
                  <a:gd name="connsiteX11" fmla="*/ 0 w 409518"/>
                  <a:gd name="connsiteY11" fmla="*/ 0 h 1126175"/>
                  <a:gd name="connsiteX12" fmla="*/ 0 w 409518"/>
                  <a:gd name="connsiteY12" fmla="*/ 1126176 h 1126175"/>
                  <a:gd name="connsiteX13" fmla="*/ 409519 w 409518"/>
                  <a:gd name="connsiteY13" fmla="*/ 1126176 h 1126175"/>
                  <a:gd name="connsiteX14" fmla="*/ 409519 w 409518"/>
                  <a:gd name="connsiteY14" fmla="*/ 0 h 11261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09518" h="1126175">
                    <a:moveTo>
                      <a:pt x="204759" y="204759"/>
                    </a:moveTo>
                    <a:cubicBezTo>
                      <a:pt x="176605" y="204759"/>
                      <a:pt x="153569" y="181724"/>
                      <a:pt x="153569" y="153569"/>
                    </a:cubicBezTo>
                    <a:cubicBezTo>
                      <a:pt x="153569" y="125415"/>
                      <a:pt x="176605" y="102380"/>
                      <a:pt x="204759" y="102380"/>
                    </a:cubicBezTo>
                    <a:cubicBezTo>
                      <a:pt x="232914" y="102380"/>
                      <a:pt x="255949" y="125415"/>
                      <a:pt x="255949" y="153569"/>
                    </a:cubicBezTo>
                    <a:cubicBezTo>
                      <a:pt x="255949" y="181724"/>
                      <a:pt x="232914" y="204759"/>
                      <a:pt x="204759" y="204759"/>
                    </a:cubicBezTo>
                    <a:close/>
                    <a:moveTo>
                      <a:pt x="204759" y="1023796"/>
                    </a:moveTo>
                    <a:cubicBezTo>
                      <a:pt x="176605" y="1023796"/>
                      <a:pt x="153569" y="1000761"/>
                      <a:pt x="153569" y="972606"/>
                    </a:cubicBezTo>
                    <a:cubicBezTo>
                      <a:pt x="153569" y="944452"/>
                      <a:pt x="176605" y="921417"/>
                      <a:pt x="204759" y="921417"/>
                    </a:cubicBezTo>
                    <a:cubicBezTo>
                      <a:pt x="232914" y="921417"/>
                      <a:pt x="255949" y="944452"/>
                      <a:pt x="255949" y="972606"/>
                    </a:cubicBezTo>
                    <a:cubicBezTo>
                      <a:pt x="255949" y="1000761"/>
                      <a:pt x="232914" y="1023796"/>
                      <a:pt x="204759" y="1023796"/>
                    </a:cubicBezTo>
                    <a:close/>
                    <a:moveTo>
                      <a:pt x="409519" y="0"/>
                    </a:moveTo>
                    <a:lnTo>
                      <a:pt x="0" y="0"/>
                    </a:lnTo>
                    <a:lnTo>
                      <a:pt x="0" y="1126176"/>
                    </a:lnTo>
                    <a:lnTo>
                      <a:pt x="409519" y="1126176"/>
                    </a:lnTo>
                    <a:lnTo>
                      <a:pt x="409519" y="0"/>
                    </a:lnTo>
                    <a:close/>
                  </a:path>
                </a:pathLst>
              </a:custGeom>
              <a:solidFill>
                <a:srgbClr val="CC0000"/>
              </a:solidFill>
              <a:ln w="25499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2EB61C60-753F-431D-9A4D-01767FDD3724}"/>
                  </a:ext>
                </a:extLst>
              </p:cNvPr>
              <p:cNvSpPr/>
              <p:nvPr/>
            </p:nvSpPr>
            <p:spPr>
              <a:xfrm>
                <a:off x="1672593" y="1483787"/>
                <a:ext cx="358328" cy="1330935"/>
              </a:xfrm>
              <a:custGeom>
                <a:avLst/>
                <a:gdLst>
                  <a:gd name="connsiteX0" fmla="*/ 255949 w 358328"/>
                  <a:gd name="connsiteY0" fmla="*/ 255949 h 1330935"/>
                  <a:gd name="connsiteX1" fmla="*/ 102380 w 358328"/>
                  <a:gd name="connsiteY1" fmla="*/ 255949 h 1330935"/>
                  <a:gd name="connsiteX2" fmla="*/ 102380 w 358328"/>
                  <a:gd name="connsiteY2" fmla="*/ 102380 h 1330935"/>
                  <a:gd name="connsiteX3" fmla="*/ 255949 w 358328"/>
                  <a:gd name="connsiteY3" fmla="*/ 102380 h 1330935"/>
                  <a:gd name="connsiteX4" fmla="*/ 255949 w 358328"/>
                  <a:gd name="connsiteY4" fmla="*/ 255949 h 1330935"/>
                  <a:gd name="connsiteX5" fmla="*/ 358329 w 358328"/>
                  <a:gd name="connsiteY5" fmla="*/ 0 h 1330935"/>
                  <a:gd name="connsiteX6" fmla="*/ 0 w 358328"/>
                  <a:gd name="connsiteY6" fmla="*/ 0 h 1330935"/>
                  <a:gd name="connsiteX7" fmla="*/ 0 w 358328"/>
                  <a:gd name="connsiteY7" fmla="*/ 1330935 h 1330935"/>
                  <a:gd name="connsiteX8" fmla="*/ 358329 w 358328"/>
                  <a:gd name="connsiteY8" fmla="*/ 1330935 h 1330935"/>
                  <a:gd name="connsiteX9" fmla="*/ 358329 w 358328"/>
                  <a:gd name="connsiteY9" fmla="*/ 0 h 1330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58328" h="1330935">
                    <a:moveTo>
                      <a:pt x="255949" y="255949"/>
                    </a:moveTo>
                    <a:lnTo>
                      <a:pt x="102380" y="255949"/>
                    </a:lnTo>
                    <a:lnTo>
                      <a:pt x="102380" y="102380"/>
                    </a:lnTo>
                    <a:lnTo>
                      <a:pt x="255949" y="102380"/>
                    </a:lnTo>
                    <a:lnTo>
                      <a:pt x="255949" y="255949"/>
                    </a:lnTo>
                    <a:close/>
                    <a:moveTo>
                      <a:pt x="358329" y="0"/>
                    </a:moveTo>
                    <a:lnTo>
                      <a:pt x="0" y="0"/>
                    </a:lnTo>
                    <a:lnTo>
                      <a:pt x="0" y="1330935"/>
                    </a:lnTo>
                    <a:lnTo>
                      <a:pt x="358329" y="1330935"/>
                    </a:lnTo>
                    <a:lnTo>
                      <a:pt x="358329" y="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 w="25499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r>
                  <a:rPr lang="en-GB" dirty="0"/>
                  <a:t>\</a:t>
                </a:r>
              </a:p>
            </p:txBody>
          </p:sp>
        </p:grpSp>
        <p:pic>
          <p:nvPicPr>
            <p:cNvPr id="40" name="Graphic 39" descr="Mathematics">
              <a:extLst>
                <a:ext uri="{FF2B5EF4-FFF2-40B4-BE49-F238E27FC236}">
                  <a16:creationId xmlns:a16="http://schemas.microsoft.com/office/drawing/2014/main" id="{A0C99F01-8EE1-41F0-B204-5FC6CE768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44229" y="2462854"/>
              <a:ext cx="547200" cy="547200"/>
            </a:xfrm>
            <a:prstGeom prst="rect">
              <a:avLst/>
            </a:prstGeom>
          </p:spPr>
        </p:pic>
        <p:pic>
          <p:nvPicPr>
            <p:cNvPr id="42" name="Graphic 41" descr="Nerve">
              <a:extLst>
                <a:ext uri="{FF2B5EF4-FFF2-40B4-BE49-F238E27FC236}">
                  <a16:creationId xmlns:a16="http://schemas.microsoft.com/office/drawing/2014/main" id="{6140E5F5-4F63-4B72-885D-64D1B802E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802367">
              <a:off x="2382116" y="2614880"/>
              <a:ext cx="445183" cy="445183"/>
            </a:xfrm>
            <a:prstGeom prst="rect">
              <a:avLst/>
            </a:prstGeom>
          </p:spPr>
        </p:pic>
        <p:pic>
          <p:nvPicPr>
            <p:cNvPr id="48" name="Graphic 47" descr="Scientific Thought">
              <a:extLst>
                <a:ext uri="{FF2B5EF4-FFF2-40B4-BE49-F238E27FC236}">
                  <a16:creationId xmlns:a16="http://schemas.microsoft.com/office/drawing/2014/main" id="{4563AA60-460F-419B-8F14-826E6280F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05409" y="2618866"/>
              <a:ext cx="468000" cy="468000"/>
            </a:xfrm>
            <a:prstGeom prst="rect">
              <a:avLst/>
            </a:prstGeom>
          </p:spPr>
        </p:pic>
        <p:pic>
          <p:nvPicPr>
            <p:cNvPr id="53" name="Graphic 52" descr="Microscope">
              <a:extLst>
                <a:ext uri="{FF2B5EF4-FFF2-40B4-BE49-F238E27FC236}">
                  <a16:creationId xmlns:a16="http://schemas.microsoft.com/office/drawing/2014/main" id="{F9AF085B-3544-441E-A165-0B2DE4FE956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39863" y="2443804"/>
              <a:ext cx="1063044" cy="1063044"/>
            </a:xfrm>
            <a:prstGeom prst="rect">
              <a:avLst/>
            </a:prstGeom>
          </p:spPr>
        </p:pic>
        <p:pic>
          <p:nvPicPr>
            <p:cNvPr id="62" name="Picture 61" descr="A picture containing screenshot&#10;&#10;Description automatically generated">
              <a:extLst>
                <a:ext uri="{FF2B5EF4-FFF2-40B4-BE49-F238E27FC236}">
                  <a16:creationId xmlns:a16="http://schemas.microsoft.com/office/drawing/2014/main" id="{76B59CA2-AD09-4408-887F-B15BABC30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389" t="5949" r="34759" b="56109"/>
            <a:stretch/>
          </p:blipFill>
          <p:spPr>
            <a:xfrm>
              <a:off x="5450467" y="1834335"/>
              <a:ext cx="839524" cy="514087"/>
            </a:xfrm>
            <a:prstGeom prst="rect">
              <a:avLst/>
            </a:prstGeom>
          </p:spPr>
        </p:pic>
        <p:pic>
          <p:nvPicPr>
            <p:cNvPr id="64" name="Picture 63" descr="A close up of text on a white background&#10;&#10;Description automatically generated">
              <a:extLst>
                <a:ext uri="{FF2B5EF4-FFF2-40B4-BE49-F238E27FC236}">
                  <a16:creationId xmlns:a16="http://schemas.microsoft.com/office/drawing/2014/main" id="{A708328E-CC0B-4365-A54A-49AC8B5CF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0911" y="1834839"/>
              <a:ext cx="768740" cy="942377"/>
            </a:xfrm>
            <a:prstGeom prst="rect">
              <a:avLst/>
            </a:prstGeom>
          </p:spPr>
        </p:pic>
        <p:pic>
          <p:nvPicPr>
            <p:cNvPr id="66" name="Graphic 65" descr="Lightbulb and gear">
              <a:extLst>
                <a:ext uri="{FF2B5EF4-FFF2-40B4-BE49-F238E27FC236}">
                  <a16:creationId xmlns:a16="http://schemas.microsoft.com/office/drawing/2014/main" id="{CE894E38-C125-4927-9295-760DF88B4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692879" y="2357946"/>
              <a:ext cx="422625" cy="422625"/>
            </a:xfrm>
            <a:prstGeom prst="rect">
              <a:avLst/>
            </a:prstGeom>
          </p:spPr>
        </p:pic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44DF539-730E-4D88-9992-63EF02839732}"/>
                </a:ext>
              </a:extLst>
            </p:cNvPr>
            <p:cNvSpPr/>
            <p:nvPr/>
          </p:nvSpPr>
          <p:spPr>
            <a:xfrm>
              <a:off x="2085975" y="1843860"/>
              <a:ext cx="298898" cy="1594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658F124-E272-4624-9DD6-5AF8C42A417F}"/>
                </a:ext>
              </a:extLst>
            </p:cNvPr>
            <p:cNvSpPr txBox="1"/>
            <p:nvPr/>
          </p:nvSpPr>
          <p:spPr>
            <a:xfrm rot="16200000">
              <a:off x="1705313" y="2504859"/>
              <a:ext cx="10452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/>
                <a:t>Research</a:t>
              </a:r>
            </a:p>
          </p:txBody>
        </p:sp>
        <p:grpSp>
          <p:nvGrpSpPr>
            <p:cNvPr id="73" name="Graphic 23" descr="Computer">
              <a:extLst>
                <a:ext uri="{FF2B5EF4-FFF2-40B4-BE49-F238E27FC236}">
                  <a16:creationId xmlns:a16="http://schemas.microsoft.com/office/drawing/2014/main" id="{CBCA6BD4-B7E8-4630-ACAF-E0EF3671047B}"/>
                </a:ext>
              </a:extLst>
            </p:cNvPr>
            <p:cNvGrpSpPr/>
            <p:nvPr/>
          </p:nvGrpSpPr>
          <p:grpSpPr>
            <a:xfrm>
              <a:off x="4509858" y="888896"/>
              <a:ext cx="3235614" cy="3235614"/>
              <a:chOff x="4509858" y="888896"/>
              <a:chExt cx="3235614" cy="3235614"/>
            </a:xfrm>
          </p:grpSpPr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57D7BE2A-7B5F-4878-B5F2-0E27280B6BE6}"/>
                  </a:ext>
                </a:extLst>
              </p:cNvPr>
              <p:cNvSpPr/>
              <p:nvPr/>
            </p:nvSpPr>
            <p:spPr>
              <a:xfrm>
                <a:off x="4577266" y="1562982"/>
                <a:ext cx="2022258" cy="1887441"/>
              </a:xfrm>
              <a:custGeom>
                <a:avLst/>
                <a:gdLst>
                  <a:gd name="connsiteX0" fmla="*/ 1820033 w 2022258"/>
                  <a:gd name="connsiteY0" fmla="*/ 1280764 h 1887441"/>
                  <a:gd name="connsiteX1" fmla="*/ 202226 w 2022258"/>
                  <a:gd name="connsiteY1" fmla="*/ 1280764 h 1887441"/>
                  <a:gd name="connsiteX2" fmla="*/ 202226 w 2022258"/>
                  <a:gd name="connsiteY2" fmla="*/ 202226 h 1887441"/>
                  <a:gd name="connsiteX3" fmla="*/ 1820033 w 2022258"/>
                  <a:gd name="connsiteY3" fmla="*/ 202226 h 1887441"/>
                  <a:gd name="connsiteX4" fmla="*/ 1820033 w 2022258"/>
                  <a:gd name="connsiteY4" fmla="*/ 1280764 h 1887441"/>
                  <a:gd name="connsiteX5" fmla="*/ 1887442 w 2022258"/>
                  <a:gd name="connsiteY5" fmla="*/ 0 h 1887441"/>
                  <a:gd name="connsiteX6" fmla="*/ 134817 w 2022258"/>
                  <a:gd name="connsiteY6" fmla="*/ 0 h 1887441"/>
                  <a:gd name="connsiteX7" fmla="*/ 0 w 2022258"/>
                  <a:gd name="connsiteY7" fmla="*/ 134817 h 1887441"/>
                  <a:gd name="connsiteX8" fmla="*/ 0 w 2022258"/>
                  <a:gd name="connsiteY8" fmla="*/ 1348173 h 1887441"/>
                  <a:gd name="connsiteX9" fmla="*/ 134817 w 2022258"/>
                  <a:gd name="connsiteY9" fmla="*/ 1482990 h 1887441"/>
                  <a:gd name="connsiteX10" fmla="*/ 808904 w 2022258"/>
                  <a:gd name="connsiteY10" fmla="*/ 1482990 h 1887441"/>
                  <a:gd name="connsiteX11" fmla="*/ 808904 w 2022258"/>
                  <a:gd name="connsiteY11" fmla="*/ 1685216 h 1887441"/>
                  <a:gd name="connsiteX12" fmla="*/ 505565 w 2022258"/>
                  <a:gd name="connsiteY12" fmla="*/ 1685216 h 1887441"/>
                  <a:gd name="connsiteX13" fmla="*/ 505565 w 2022258"/>
                  <a:gd name="connsiteY13" fmla="*/ 1887442 h 1887441"/>
                  <a:gd name="connsiteX14" fmla="*/ 1516694 w 2022258"/>
                  <a:gd name="connsiteY14" fmla="*/ 1887442 h 1887441"/>
                  <a:gd name="connsiteX15" fmla="*/ 1516694 w 2022258"/>
                  <a:gd name="connsiteY15" fmla="*/ 1685216 h 1887441"/>
                  <a:gd name="connsiteX16" fmla="*/ 1213355 w 2022258"/>
                  <a:gd name="connsiteY16" fmla="*/ 1685216 h 1887441"/>
                  <a:gd name="connsiteX17" fmla="*/ 1213355 w 2022258"/>
                  <a:gd name="connsiteY17" fmla="*/ 1482990 h 1887441"/>
                  <a:gd name="connsiteX18" fmla="*/ 1887442 w 2022258"/>
                  <a:gd name="connsiteY18" fmla="*/ 1482990 h 1887441"/>
                  <a:gd name="connsiteX19" fmla="*/ 2022259 w 2022258"/>
                  <a:gd name="connsiteY19" fmla="*/ 1348173 h 1887441"/>
                  <a:gd name="connsiteX20" fmla="*/ 2022259 w 2022258"/>
                  <a:gd name="connsiteY20" fmla="*/ 134817 h 1887441"/>
                  <a:gd name="connsiteX21" fmla="*/ 1887442 w 2022258"/>
                  <a:gd name="connsiteY21" fmla="*/ 0 h 188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022258" h="1887441">
                    <a:moveTo>
                      <a:pt x="1820033" y="1280764"/>
                    </a:moveTo>
                    <a:lnTo>
                      <a:pt x="202226" y="1280764"/>
                    </a:lnTo>
                    <a:lnTo>
                      <a:pt x="202226" y="202226"/>
                    </a:lnTo>
                    <a:lnTo>
                      <a:pt x="1820033" y="202226"/>
                    </a:lnTo>
                    <a:lnTo>
                      <a:pt x="1820033" y="1280764"/>
                    </a:lnTo>
                    <a:close/>
                    <a:moveTo>
                      <a:pt x="1887442" y="0"/>
                    </a:moveTo>
                    <a:lnTo>
                      <a:pt x="134817" y="0"/>
                    </a:lnTo>
                    <a:cubicBezTo>
                      <a:pt x="60668" y="0"/>
                      <a:pt x="0" y="60668"/>
                      <a:pt x="0" y="134817"/>
                    </a:cubicBezTo>
                    <a:lnTo>
                      <a:pt x="0" y="1348173"/>
                    </a:lnTo>
                    <a:cubicBezTo>
                      <a:pt x="0" y="1422322"/>
                      <a:pt x="60668" y="1482990"/>
                      <a:pt x="134817" y="1482990"/>
                    </a:cubicBezTo>
                    <a:lnTo>
                      <a:pt x="808904" y="1482990"/>
                    </a:lnTo>
                    <a:lnTo>
                      <a:pt x="808904" y="1685216"/>
                    </a:lnTo>
                    <a:lnTo>
                      <a:pt x="505565" y="1685216"/>
                    </a:lnTo>
                    <a:lnTo>
                      <a:pt x="505565" y="1887442"/>
                    </a:lnTo>
                    <a:lnTo>
                      <a:pt x="1516694" y="1887442"/>
                    </a:lnTo>
                    <a:lnTo>
                      <a:pt x="1516694" y="1685216"/>
                    </a:lnTo>
                    <a:lnTo>
                      <a:pt x="1213355" y="1685216"/>
                    </a:lnTo>
                    <a:lnTo>
                      <a:pt x="1213355" y="1482990"/>
                    </a:lnTo>
                    <a:lnTo>
                      <a:pt x="1887442" y="1482990"/>
                    </a:lnTo>
                    <a:cubicBezTo>
                      <a:pt x="1961591" y="1482990"/>
                      <a:pt x="2022259" y="1422322"/>
                      <a:pt x="2022259" y="1348173"/>
                    </a:cubicBezTo>
                    <a:lnTo>
                      <a:pt x="2022259" y="134817"/>
                    </a:lnTo>
                    <a:cubicBezTo>
                      <a:pt x="2022259" y="60668"/>
                      <a:pt x="1961591" y="0"/>
                      <a:pt x="188744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50000"/>
                      <a:tint val="66000"/>
                      <a:satMod val="160000"/>
                    </a:schemeClr>
                  </a:gs>
                  <a:gs pos="50000">
                    <a:schemeClr val="bg2">
                      <a:lumMod val="50000"/>
                      <a:tint val="44500"/>
                      <a:satMod val="160000"/>
                    </a:schemeClr>
                  </a:gs>
                  <a:gs pos="100000">
                    <a:schemeClr val="bg2">
                      <a:lumMod val="50000"/>
                      <a:tint val="23500"/>
                      <a:satMod val="160000"/>
                    </a:schemeClr>
                  </a:gs>
                </a:gsLst>
                <a:lin ang="2700000" scaled="1"/>
                <a:tileRect/>
              </a:gradFill>
              <a:ln w="3363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6888D1A2-FD92-4D87-9E03-F1B7A3BA5F89}"/>
                  </a:ext>
                </a:extLst>
              </p:cNvPr>
              <p:cNvSpPr/>
              <p:nvPr/>
            </p:nvSpPr>
            <p:spPr>
              <a:xfrm>
                <a:off x="6734342" y="1562982"/>
                <a:ext cx="943720" cy="1887441"/>
              </a:xfrm>
              <a:custGeom>
                <a:avLst/>
                <a:gdLst>
                  <a:gd name="connsiteX0" fmla="*/ 808904 w 943720"/>
                  <a:gd name="connsiteY0" fmla="*/ 337043 h 1887441"/>
                  <a:gd name="connsiteX1" fmla="*/ 134817 w 943720"/>
                  <a:gd name="connsiteY1" fmla="*/ 337043 h 1887441"/>
                  <a:gd name="connsiteX2" fmla="*/ 134817 w 943720"/>
                  <a:gd name="connsiteY2" fmla="*/ 134817 h 1887441"/>
                  <a:gd name="connsiteX3" fmla="*/ 808904 w 943720"/>
                  <a:gd name="connsiteY3" fmla="*/ 134817 h 1887441"/>
                  <a:gd name="connsiteX4" fmla="*/ 808904 w 943720"/>
                  <a:gd name="connsiteY4" fmla="*/ 337043 h 1887441"/>
                  <a:gd name="connsiteX5" fmla="*/ 808904 w 943720"/>
                  <a:gd name="connsiteY5" fmla="*/ 674086 h 1887441"/>
                  <a:gd name="connsiteX6" fmla="*/ 134817 w 943720"/>
                  <a:gd name="connsiteY6" fmla="*/ 674086 h 1887441"/>
                  <a:gd name="connsiteX7" fmla="*/ 134817 w 943720"/>
                  <a:gd name="connsiteY7" fmla="*/ 471860 h 1887441"/>
                  <a:gd name="connsiteX8" fmla="*/ 808904 w 943720"/>
                  <a:gd name="connsiteY8" fmla="*/ 471860 h 1887441"/>
                  <a:gd name="connsiteX9" fmla="*/ 808904 w 943720"/>
                  <a:gd name="connsiteY9" fmla="*/ 674086 h 1887441"/>
                  <a:gd name="connsiteX10" fmla="*/ 471860 w 943720"/>
                  <a:gd name="connsiteY10" fmla="*/ 1685216 h 1887441"/>
                  <a:gd name="connsiteX11" fmla="*/ 370747 w 943720"/>
                  <a:gd name="connsiteY11" fmla="*/ 1584103 h 1887441"/>
                  <a:gd name="connsiteX12" fmla="*/ 471860 w 943720"/>
                  <a:gd name="connsiteY12" fmla="*/ 1482990 h 1887441"/>
                  <a:gd name="connsiteX13" fmla="*/ 572973 w 943720"/>
                  <a:gd name="connsiteY13" fmla="*/ 1584103 h 1887441"/>
                  <a:gd name="connsiteX14" fmla="*/ 471860 w 943720"/>
                  <a:gd name="connsiteY14" fmla="*/ 1685216 h 1887441"/>
                  <a:gd name="connsiteX15" fmla="*/ 808904 w 943720"/>
                  <a:gd name="connsiteY15" fmla="*/ 0 h 1887441"/>
                  <a:gd name="connsiteX16" fmla="*/ 134817 w 943720"/>
                  <a:gd name="connsiteY16" fmla="*/ 0 h 1887441"/>
                  <a:gd name="connsiteX17" fmla="*/ 0 w 943720"/>
                  <a:gd name="connsiteY17" fmla="*/ 134817 h 1887441"/>
                  <a:gd name="connsiteX18" fmla="*/ 0 w 943720"/>
                  <a:gd name="connsiteY18" fmla="*/ 1752624 h 1887441"/>
                  <a:gd name="connsiteX19" fmla="*/ 134817 w 943720"/>
                  <a:gd name="connsiteY19" fmla="*/ 1887442 h 1887441"/>
                  <a:gd name="connsiteX20" fmla="*/ 808904 w 943720"/>
                  <a:gd name="connsiteY20" fmla="*/ 1887442 h 1887441"/>
                  <a:gd name="connsiteX21" fmla="*/ 943721 w 943720"/>
                  <a:gd name="connsiteY21" fmla="*/ 1752624 h 1887441"/>
                  <a:gd name="connsiteX22" fmla="*/ 943721 w 943720"/>
                  <a:gd name="connsiteY22" fmla="*/ 134817 h 1887441"/>
                  <a:gd name="connsiteX23" fmla="*/ 808904 w 943720"/>
                  <a:gd name="connsiteY23" fmla="*/ 0 h 1887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943720" h="1887441">
                    <a:moveTo>
                      <a:pt x="808904" y="337043"/>
                    </a:moveTo>
                    <a:lnTo>
                      <a:pt x="134817" y="337043"/>
                    </a:lnTo>
                    <a:lnTo>
                      <a:pt x="134817" y="134817"/>
                    </a:lnTo>
                    <a:lnTo>
                      <a:pt x="808904" y="134817"/>
                    </a:lnTo>
                    <a:lnTo>
                      <a:pt x="808904" y="337043"/>
                    </a:lnTo>
                    <a:close/>
                    <a:moveTo>
                      <a:pt x="808904" y="674086"/>
                    </a:moveTo>
                    <a:lnTo>
                      <a:pt x="134817" y="674086"/>
                    </a:lnTo>
                    <a:lnTo>
                      <a:pt x="134817" y="471860"/>
                    </a:lnTo>
                    <a:lnTo>
                      <a:pt x="808904" y="471860"/>
                    </a:lnTo>
                    <a:lnTo>
                      <a:pt x="808904" y="674086"/>
                    </a:lnTo>
                    <a:close/>
                    <a:moveTo>
                      <a:pt x="471860" y="1685216"/>
                    </a:moveTo>
                    <a:cubicBezTo>
                      <a:pt x="414563" y="1685216"/>
                      <a:pt x="370747" y="1641400"/>
                      <a:pt x="370747" y="1584103"/>
                    </a:cubicBezTo>
                    <a:cubicBezTo>
                      <a:pt x="370747" y="1526806"/>
                      <a:pt x="414563" y="1482990"/>
                      <a:pt x="471860" y="1482990"/>
                    </a:cubicBezTo>
                    <a:cubicBezTo>
                      <a:pt x="529158" y="1482990"/>
                      <a:pt x="572973" y="1526806"/>
                      <a:pt x="572973" y="1584103"/>
                    </a:cubicBezTo>
                    <a:cubicBezTo>
                      <a:pt x="572973" y="1641400"/>
                      <a:pt x="529158" y="1685216"/>
                      <a:pt x="471860" y="1685216"/>
                    </a:cubicBezTo>
                    <a:close/>
                    <a:moveTo>
                      <a:pt x="808904" y="0"/>
                    </a:moveTo>
                    <a:lnTo>
                      <a:pt x="134817" y="0"/>
                    </a:lnTo>
                    <a:cubicBezTo>
                      <a:pt x="60668" y="0"/>
                      <a:pt x="0" y="60668"/>
                      <a:pt x="0" y="134817"/>
                    </a:cubicBezTo>
                    <a:lnTo>
                      <a:pt x="0" y="1752624"/>
                    </a:lnTo>
                    <a:cubicBezTo>
                      <a:pt x="0" y="1826774"/>
                      <a:pt x="60668" y="1887442"/>
                      <a:pt x="134817" y="1887442"/>
                    </a:cubicBezTo>
                    <a:lnTo>
                      <a:pt x="808904" y="1887442"/>
                    </a:lnTo>
                    <a:cubicBezTo>
                      <a:pt x="883053" y="1887442"/>
                      <a:pt x="943721" y="1826774"/>
                      <a:pt x="943721" y="1752624"/>
                    </a:cubicBezTo>
                    <a:lnTo>
                      <a:pt x="943721" y="134817"/>
                    </a:lnTo>
                    <a:cubicBezTo>
                      <a:pt x="943721" y="60668"/>
                      <a:pt x="883053" y="0"/>
                      <a:pt x="808904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bg2">
                      <a:lumMod val="50000"/>
                      <a:tint val="66000"/>
                      <a:satMod val="160000"/>
                    </a:schemeClr>
                  </a:gs>
                  <a:gs pos="50000">
                    <a:schemeClr val="bg2">
                      <a:lumMod val="50000"/>
                      <a:tint val="44500"/>
                      <a:satMod val="160000"/>
                    </a:schemeClr>
                  </a:gs>
                  <a:gs pos="100000">
                    <a:schemeClr val="bg2">
                      <a:lumMod val="50000"/>
                      <a:tint val="23500"/>
                      <a:satMod val="160000"/>
                    </a:schemeClr>
                  </a:gs>
                </a:gsLst>
                <a:lin ang="5400000" scaled="1"/>
                <a:tileRect/>
              </a:gradFill>
              <a:ln w="33635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6592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room&#10;&#10;Description automatically generated">
            <a:extLst>
              <a:ext uri="{FF2B5EF4-FFF2-40B4-BE49-F238E27FC236}">
                <a16:creationId xmlns:a16="http://schemas.microsoft.com/office/drawing/2014/main" id="{7A79E69F-D407-4BCB-AC6B-6781916B55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316" y="2069114"/>
            <a:ext cx="1198204" cy="1046424"/>
          </a:xfrm>
          <a:prstGeom prst="rect">
            <a:avLst/>
          </a:prstGeom>
        </p:spPr>
      </p:pic>
      <p:pic>
        <p:nvPicPr>
          <p:cNvPr id="22" name="Picture 21" descr="A close up of a logo&#10;&#10;Description automatically generated">
            <a:extLst>
              <a:ext uri="{FF2B5EF4-FFF2-40B4-BE49-F238E27FC236}">
                <a16:creationId xmlns:a16="http://schemas.microsoft.com/office/drawing/2014/main" id="{DAFDD231-01F0-4D75-968A-51D4B8F5A21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3685"/>
          <a:stretch/>
        </p:blipFill>
        <p:spPr>
          <a:xfrm>
            <a:off x="4350530" y="792955"/>
            <a:ext cx="2303259" cy="8364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FCF0002-682A-4970-AE39-EC952F0EADDE}"/>
              </a:ext>
            </a:extLst>
          </p:cNvPr>
          <p:cNvSpPr txBox="1"/>
          <p:nvPr/>
        </p:nvSpPr>
        <p:spPr>
          <a:xfrm>
            <a:off x="4350531" y="394330"/>
            <a:ext cx="3913315" cy="4385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250" b="1" dirty="0"/>
              <a:t>Outputs, Tools, and Workshops</a:t>
            </a:r>
            <a:endParaRPr lang="en-GB" sz="1125" b="1" dirty="0"/>
          </a:p>
        </p:txBody>
      </p:sp>
      <p:pic>
        <p:nvPicPr>
          <p:cNvPr id="25" name="Picture 24" descr="A picture containing photo, different, many, colorful&#10;&#10;Description automatically generated">
            <a:extLst>
              <a:ext uri="{FF2B5EF4-FFF2-40B4-BE49-F238E27FC236}">
                <a16:creationId xmlns:a16="http://schemas.microsoft.com/office/drawing/2014/main" id="{37CC9DFD-F3AD-4B2C-B72C-AB853FFC28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55"/>
          <a:stretch/>
        </p:blipFill>
        <p:spPr>
          <a:xfrm>
            <a:off x="7062102" y="792955"/>
            <a:ext cx="1088632" cy="938982"/>
          </a:xfrm>
          <a:prstGeom prst="rect">
            <a:avLst/>
          </a:prstGeom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669B0789-9CF3-4842-B75B-F1ED523882D5}"/>
              </a:ext>
            </a:extLst>
          </p:cNvPr>
          <p:cNvSpPr/>
          <p:nvPr/>
        </p:nvSpPr>
        <p:spPr>
          <a:xfrm>
            <a:off x="6653790" y="1140083"/>
            <a:ext cx="408313" cy="15814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257AFF20-18C3-4766-8281-53693827C93E}"/>
              </a:ext>
            </a:extLst>
          </p:cNvPr>
          <p:cNvSpPr/>
          <p:nvPr/>
        </p:nvSpPr>
        <p:spPr>
          <a:xfrm rot="5400000">
            <a:off x="7402261" y="1862878"/>
            <a:ext cx="408313" cy="15814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429264-E027-4807-B857-8C143DCCAFD5}"/>
                  </a:ext>
                </a:extLst>
              </p:cNvPr>
              <p:cNvSpPr txBox="1"/>
              <p:nvPr/>
            </p:nvSpPr>
            <p:spPr>
              <a:xfrm>
                <a:off x="4955546" y="1592974"/>
                <a:ext cx="1539909" cy="380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475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2475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GB" sz="2475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75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475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75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475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GB" sz="2475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sz="2475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429264-E027-4807-B857-8C143DCCA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546" y="1592974"/>
                <a:ext cx="1539909" cy="380873"/>
              </a:xfrm>
              <a:prstGeom prst="rect">
                <a:avLst/>
              </a:prstGeom>
              <a:blipFill>
                <a:blip r:embed="rId6"/>
                <a:stretch>
                  <a:fillRect l="-2372" t="-3175" r="-6719" b="-3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38">
            <a:extLst>
              <a:ext uri="{FF2B5EF4-FFF2-40B4-BE49-F238E27FC236}">
                <a16:creationId xmlns:a16="http://schemas.microsoft.com/office/drawing/2014/main" id="{E10343C3-C80E-4ADE-8763-6AC9CFDDBA2B}"/>
              </a:ext>
            </a:extLst>
          </p:cNvPr>
          <p:cNvSpPr/>
          <p:nvPr/>
        </p:nvSpPr>
        <p:spPr>
          <a:xfrm>
            <a:off x="4977259" y="2069115"/>
            <a:ext cx="1412165" cy="1460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B103BD3-7863-44A6-BF8B-0239A7CAA30E}"/>
              </a:ext>
            </a:extLst>
          </p:cNvPr>
          <p:cNvSpPr/>
          <p:nvPr/>
        </p:nvSpPr>
        <p:spPr>
          <a:xfrm>
            <a:off x="4977258" y="2280224"/>
            <a:ext cx="1412166" cy="14607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5A878B2-6DC5-41C2-86C5-40E2007A804E}"/>
              </a:ext>
            </a:extLst>
          </p:cNvPr>
          <p:cNvSpPr/>
          <p:nvPr/>
        </p:nvSpPr>
        <p:spPr>
          <a:xfrm>
            <a:off x="4977257" y="2491334"/>
            <a:ext cx="1412166" cy="14607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BECC0DA-3BB2-4321-8EC1-CCEC166FEDA3}"/>
              </a:ext>
            </a:extLst>
          </p:cNvPr>
          <p:cNvSpPr/>
          <p:nvPr/>
        </p:nvSpPr>
        <p:spPr>
          <a:xfrm>
            <a:off x="4975004" y="2702443"/>
            <a:ext cx="1414419" cy="15333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4DDEE83C-2698-412F-AE72-235D1CF920DC}"/>
              </a:ext>
            </a:extLst>
          </p:cNvPr>
          <p:cNvSpPr/>
          <p:nvPr/>
        </p:nvSpPr>
        <p:spPr>
          <a:xfrm rot="3442406">
            <a:off x="6313633" y="3453229"/>
            <a:ext cx="769476" cy="12145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91A0B534-4562-426D-A1D0-67D51FE1B712}"/>
              </a:ext>
            </a:extLst>
          </p:cNvPr>
          <p:cNvSpPr/>
          <p:nvPr/>
        </p:nvSpPr>
        <p:spPr>
          <a:xfrm rot="18157594" flipH="1">
            <a:off x="5929999" y="3453229"/>
            <a:ext cx="769476" cy="121454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DE3EEEA-BF8B-4E39-8772-F5329C5CC13D}"/>
              </a:ext>
            </a:extLst>
          </p:cNvPr>
          <p:cNvSpPr/>
          <p:nvPr/>
        </p:nvSpPr>
        <p:spPr>
          <a:xfrm>
            <a:off x="3812680" y="1599623"/>
            <a:ext cx="938983" cy="93898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0158B83-122E-44F4-AC57-8242C9B317A4}"/>
              </a:ext>
            </a:extLst>
          </p:cNvPr>
          <p:cNvSpPr/>
          <p:nvPr/>
        </p:nvSpPr>
        <p:spPr>
          <a:xfrm>
            <a:off x="3135739" y="1916256"/>
            <a:ext cx="3253684" cy="1998068"/>
          </a:xfrm>
          <a:custGeom>
            <a:avLst/>
            <a:gdLst>
              <a:gd name="connsiteX0" fmla="*/ 2778711 w 5291091"/>
              <a:gd name="connsiteY0" fmla="*/ 3249227 h 3249227"/>
              <a:gd name="connsiteX1" fmla="*/ 0 w 5291091"/>
              <a:gd name="connsiteY1" fmla="*/ 3169328 h 3249227"/>
              <a:gd name="connsiteX2" fmla="*/ 284086 w 5291091"/>
              <a:gd name="connsiteY2" fmla="*/ 2032987 h 3249227"/>
              <a:gd name="connsiteX3" fmla="*/ 594804 w 5291091"/>
              <a:gd name="connsiteY3" fmla="*/ 1811045 h 3249227"/>
              <a:gd name="connsiteX4" fmla="*/ 1171853 w 5291091"/>
              <a:gd name="connsiteY4" fmla="*/ 1544715 h 3249227"/>
              <a:gd name="connsiteX5" fmla="*/ 1651247 w 5291091"/>
              <a:gd name="connsiteY5" fmla="*/ 1473693 h 3249227"/>
              <a:gd name="connsiteX6" fmla="*/ 2086253 w 5291091"/>
              <a:gd name="connsiteY6" fmla="*/ 1464816 h 3249227"/>
              <a:gd name="connsiteX7" fmla="*/ 2654423 w 5291091"/>
              <a:gd name="connsiteY7" fmla="*/ 1580225 h 3249227"/>
              <a:gd name="connsiteX8" fmla="*/ 3000653 w 5291091"/>
              <a:gd name="connsiteY8" fmla="*/ 1713391 h 3249227"/>
              <a:gd name="connsiteX9" fmla="*/ 3089429 w 5291091"/>
              <a:gd name="connsiteY9" fmla="*/ 1722268 h 3249227"/>
              <a:gd name="connsiteX10" fmla="*/ 3542190 w 5291091"/>
              <a:gd name="connsiteY10" fmla="*/ 1305018 h 3249227"/>
              <a:gd name="connsiteX11" fmla="*/ 4563123 w 5291091"/>
              <a:gd name="connsiteY11" fmla="*/ 177554 h 3249227"/>
              <a:gd name="connsiteX12" fmla="*/ 4811697 w 5291091"/>
              <a:gd name="connsiteY12" fmla="*/ 0 h 3249227"/>
              <a:gd name="connsiteX13" fmla="*/ 5078027 w 5291091"/>
              <a:gd name="connsiteY13" fmla="*/ 0 h 3249227"/>
              <a:gd name="connsiteX14" fmla="*/ 5264458 w 5291091"/>
              <a:gd name="connsiteY14" fmla="*/ 213064 h 3249227"/>
              <a:gd name="connsiteX15" fmla="*/ 5291091 w 5291091"/>
              <a:gd name="connsiteY15" fmla="*/ 435006 h 3249227"/>
              <a:gd name="connsiteX16" fmla="*/ 5246703 w 5291091"/>
              <a:gd name="connsiteY16" fmla="*/ 665825 h 3249227"/>
              <a:gd name="connsiteX17" fmla="*/ 2778711 w 5291091"/>
              <a:gd name="connsiteY17" fmla="*/ 3249227 h 3249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291091" h="3249227">
                <a:moveTo>
                  <a:pt x="2778711" y="3249227"/>
                </a:moveTo>
                <a:lnTo>
                  <a:pt x="0" y="3169328"/>
                </a:lnTo>
                <a:lnTo>
                  <a:pt x="284086" y="2032987"/>
                </a:lnTo>
                <a:lnTo>
                  <a:pt x="594804" y="1811045"/>
                </a:lnTo>
                <a:lnTo>
                  <a:pt x="1171853" y="1544715"/>
                </a:lnTo>
                <a:lnTo>
                  <a:pt x="1651247" y="1473693"/>
                </a:lnTo>
                <a:lnTo>
                  <a:pt x="2086253" y="1464816"/>
                </a:lnTo>
                <a:lnTo>
                  <a:pt x="2654423" y="1580225"/>
                </a:lnTo>
                <a:lnTo>
                  <a:pt x="3000653" y="1713391"/>
                </a:lnTo>
                <a:lnTo>
                  <a:pt x="3089429" y="1722268"/>
                </a:lnTo>
                <a:lnTo>
                  <a:pt x="3542190" y="1305018"/>
                </a:lnTo>
                <a:lnTo>
                  <a:pt x="4563123" y="177554"/>
                </a:lnTo>
                <a:lnTo>
                  <a:pt x="4811697" y="0"/>
                </a:lnTo>
                <a:lnTo>
                  <a:pt x="5078027" y="0"/>
                </a:lnTo>
                <a:lnTo>
                  <a:pt x="5264458" y="213064"/>
                </a:lnTo>
                <a:lnTo>
                  <a:pt x="5291091" y="435006"/>
                </a:lnTo>
                <a:lnTo>
                  <a:pt x="5246703" y="665825"/>
                </a:lnTo>
                <a:lnTo>
                  <a:pt x="2778711" y="324922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56" name="Picture 55" descr="A close up of a logo&#10;&#10;Description automatically generated">
            <a:extLst>
              <a:ext uri="{FF2B5EF4-FFF2-40B4-BE49-F238E27FC236}">
                <a16:creationId xmlns:a16="http://schemas.microsoft.com/office/drawing/2014/main" id="{8FD5B883-C83A-4FBD-9413-08FE162D34A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46" b="-8890"/>
          <a:stretch/>
        </p:blipFill>
        <p:spPr>
          <a:xfrm>
            <a:off x="3989993" y="4686543"/>
            <a:ext cx="823264" cy="571835"/>
          </a:xfrm>
          <a:prstGeom prst="rect">
            <a:avLst/>
          </a:prstGeom>
        </p:spPr>
      </p:pic>
      <p:pic>
        <p:nvPicPr>
          <p:cNvPr id="58" name="Picture 57" descr="A close up of a logo&#10;&#10;Description automatically generated">
            <a:extLst>
              <a:ext uri="{FF2B5EF4-FFF2-40B4-BE49-F238E27FC236}">
                <a16:creationId xmlns:a16="http://schemas.microsoft.com/office/drawing/2014/main" id="{1C3D412D-0101-4FD0-9A71-B1616436AA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0" t="116" r="536" b="-9006"/>
          <a:stretch/>
        </p:blipFill>
        <p:spPr>
          <a:xfrm>
            <a:off x="3989993" y="5234774"/>
            <a:ext cx="823264" cy="571835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E032FD64-DA87-432F-BCD0-02DEE5EA7390}"/>
              </a:ext>
            </a:extLst>
          </p:cNvPr>
          <p:cNvSpPr/>
          <p:nvPr/>
        </p:nvSpPr>
        <p:spPr>
          <a:xfrm>
            <a:off x="3199626" y="4722016"/>
            <a:ext cx="790366" cy="1015181"/>
          </a:xfrm>
          <a:prstGeom prst="rect">
            <a:avLst/>
          </a:prstGeom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3548140A-9442-45DA-A7A9-FF9FC1E9090E}"/>
              </a:ext>
            </a:extLst>
          </p:cNvPr>
          <p:cNvGrpSpPr/>
          <p:nvPr/>
        </p:nvGrpSpPr>
        <p:grpSpPr>
          <a:xfrm>
            <a:off x="3183469" y="4649451"/>
            <a:ext cx="829538" cy="1109864"/>
            <a:chOff x="918166" y="8265690"/>
            <a:chExt cx="1474735" cy="1973091"/>
          </a:xfrm>
          <a:solidFill>
            <a:schemeClr val="bg1"/>
          </a:solidFill>
        </p:grpSpPr>
        <p:pic>
          <p:nvPicPr>
            <p:cNvPr id="60" name="Graphic 59" descr="Morse Code">
              <a:extLst>
                <a:ext uri="{FF2B5EF4-FFF2-40B4-BE49-F238E27FC236}">
                  <a16:creationId xmlns:a16="http://schemas.microsoft.com/office/drawing/2014/main" id="{9F307E47-6047-432D-847D-B95C7F8B8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8166" y="8265690"/>
              <a:ext cx="879104" cy="879104"/>
            </a:xfrm>
            <a:prstGeom prst="rect">
              <a:avLst/>
            </a:prstGeom>
          </p:spPr>
        </p:pic>
        <p:pic>
          <p:nvPicPr>
            <p:cNvPr id="62" name="Graphic 61" descr="Morse Code">
              <a:extLst>
                <a:ext uri="{FF2B5EF4-FFF2-40B4-BE49-F238E27FC236}">
                  <a16:creationId xmlns:a16="http://schemas.microsoft.com/office/drawing/2014/main" id="{6D76CD81-EFBF-45F2-9433-DF009B125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8557" y="8812830"/>
              <a:ext cx="879104" cy="879104"/>
            </a:xfrm>
            <a:prstGeom prst="rect">
              <a:avLst/>
            </a:prstGeom>
          </p:spPr>
        </p:pic>
        <p:pic>
          <p:nvPicPr>
            <p:cNvPr id="64" name="Graphic 63" descr="Morse Code">
              <a:extLst>
                <a:ext uri="{FF2B5EF4-FFF2-40B4-BE49-F238E27FC236}">
                  <a16:creationId xmlns:a16="http://schemas.microsoft.com/office/drawing/2014/main" id="{E98D5FCE-D2EB-4CB0-A5E2-C66BB785F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18166" y="9359677"/>
              <a:ext cx="879104" cy="879104"/>
            </a:xfrm>
            <a:prstGeom prst="rect">
              <a:avLst/>
            </a:prstGeom>
          </p:spPr>
        </p:pic>
        <p:pic>
          <p:nvPicPr>
            <p:cNvPr id="66" name="Graphic 65" descr="Morse Code">
              <a:extLst>
                <a:ext uri="{FF2B5EF4-FFF2-40B4-BE49-F238E27FC236}">
                  <a16:creationId xmlns:a16="http://schemas.microsoft.com/office/drawing/2014/main" id="{65756644-4368-4B70-AB26-52BB5C522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13797" y="8965533"/>
              <a:ext cx="879104" cy="879104"/>
            </a:xfrm>
            <a:prstGeom prst="rect">
              <a:avLst/>
            </a:prstGeom>
          </p:spPr>
        </p:pic>
        <p:pic>
          <p:nvPicPr>
            <p:cNvPr id="70" name="Graphic 69" descr="Morse Code">
              <a:extLst>
                <a:ext uri="{FF2B5EF4-FFF2-40B4-BE49-F238E27FC236}">
                  <a16:creationId xmlns:a16="http://schemas.microsoft.com/office/drawing/2014/main" id="{19B28503-88CF-4E36-9344-95A7AD8AA2B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73484" y="8365535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73" name="Object 72">
            <a:extLst>
              <a:ext uri="{FF2B5EF4-FFF2-40B4-BE49-F238E27FC236}">
                <a16:creationId xmlns:a16="http://schemas.microsoft.com/office/drawing/2014/main" id="{FBBBDB3F-759E-43B2-B14F-D0E85385F4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0088892"/>
              </p:ext>
            </p:extLst>
          </p:nvPr>
        </p:nvGraphicFramePr>
        <p:xfrm>
          <a:off x="7767862" y="3933436"/>
          <a:ext cx="1567788" cy="2219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Acrobat Document" r:id="rId12" imgW="12831796" imgH="18165669" progId="AcroExch.Document.DC">
                  <p:embed/>
                </p:oleObj>
              </mc:Choice>
              <mc:Fallback>
                <p:oleObj name="Acrobat Document" r:id="rId12" imgW="12831796" imgH="18165669" progId="AcroExch.Document.DC">
                  <p:embed/>
                  <p:pic>
                    <p:nvPicPr>
                      <p:cNvPr id="73" name="Object 72">
                        <a:extLst>
                          <a:ext uri="{FF2B5EF4-FFF2-40B4-BE49-F238E27FC236}">
                            <a16:creationId xmlns:a16="http://schemas.microsoft.com/office/drawing/2014/main" id="{FBBBDB3F-759E-43B2-B14F-D0E85385F4E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67862" y="3933436"/>
                        <a:ext cx="1567788" cy="2219353"/>
                      </a:xfrm>
                      <a:prstGeom prst="rect">
                        <a:avLst/>
                      </a:prstGeom>
                      <a:ln w="762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4D2493B-407B-43C4-A5DA-F5C0AD99E429}"/>
              </a:ext>
            </a:extLst>
          </p:cNvPr>
          <p:cNvCxnSpPr/>
          <p:nvPr/>
        </p:nvCxnSpPr>
        <p:spPr>
          <a:xfrm>
            <a:off x="8575937" y="6172200"/>
            <a:ext cx="174387" cy="24712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207B286-0DE4-4D3D-BEBD-1F9FE1089AA8}"/>
              </a:ext>
            </a:extLst>
          </p:cNvPr>
          <p:cNvCxnSpPr>
            <a:cxnSpLocks/>
          </p:cNvCxnSpPr>
          <p:nvPr/>
        </p:nvCxnSpPr>
        <p:spPr>
          <a:xfrm flipH="1">
            <a:off x="8395617" y="6160375"/>
            <a:ext cx="174387" cy="247129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aphic 79" descr="Classroom">
            <a:extLst>
              <a:ext uri="{FF2B5EF4-FFF2-40B4-BE49-F238E27FC236}">
                <a16:creationId xmlns:a16="http://schemas.microsoft.com/office/drawing/2014/main" id="{08AEB48E-A602-4DD9-8D84-452659F26444}"/>
              </a:ext>
            </a:extLst>
          </p:cNvPr>
          <p:cNvGrpSpPr/>
          <p:nvPr/>
        </p:nvGrpSpPr>
        <p:grpSpPr>
          <a:xfrm>
            <a:off x="6926002" y="4705613"/>
            <a:ext cx="1415144" cy="1923656"/>
            <a:chOff x="7023475" y="8276430"/>
            <a:chExt cx="1893161" cy="2440899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33792AF-B01B-4823-B3B6-C661531069F8}"/>
                </a:ext>
              </a:extLst>
            </p:cNvPr>
            <p:cNvSpPr/>
            <p:nvPr/>
          </p:nvSpPr>
          <p:spPr>
            <a:xfrm>
              <a:off x="7403244" y="8276430"/>
              <a:ext cx="434230" cy="434230"/>
            </a:xfrm>
            <a:custGeom>
              <a:avLst/>
              <a:gdLst>
                <a:gd name="connsiteX0" fmla="*/ 434230 w 434230"/>
                <a:gd name="connsiteY0" fmla="*/ 217115 h 434230"/>
                <a:gd name="connsiteX1" fmla="*/ 217115 w 434230"/>
                <a:gd name="connsiteY1" fmla="*/ 434230 h 434230"/>
                <a:gd name="connsiteX2" fmla="*/ 0 w 434230"/>
                <a:gd name="connsiteY2" fmla="*/ 217115 h 434230"/>
                <a:gd name="connsiteX3" fmla="*/ 217115 w 434230"/>
                <a:gd name="connsiteY3" fmla="*/ 0 h 434230"/>
                <a:gd name="connsiteX4" fmla="*/ 434230 w 434230"/>
                <a:gd name="connsiteY4" fmla="*/ 217115 h 43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4230" h="434230">
                  <a:moveTo>
                    <a:pt x="434230" y="217115"/>
                  </a:moveTo>
                  <a:cubicBezTo>
                    <a:pt x="434230" y="337024"/>
                    <a:pt x="337025" y="434230"/>
                    <a:pt x="217115" y="434230"/>
                  </a:cubicBezTo>
                  <a:cubicBezTo>
                    <a:pt x="97206" y="434230"/>
                    <a:pt x="0" y="337024"/>
                    <a:pt x="0" y="217115"/>
                  </a:cubicBezTo>
                  <a:cubicBezTo>
                    <a:pt x="0" y="97206"/>
                    <a:pt x="97206" y="0"/>
                    <a:pt x="217115" y="0"/>
                  </a:cubicBezTo>
                  <a:cubicBezTo>
                    <a:pt x="337024" y="0"/>
                    <a:pt x="434230" y="97206"/>
                    <a:pt x="434230" y="217115"/>
                  </a:cubicBezTo>
                  <a:close/>
                </a:path>
              </a:pathLst>
            </a:custGeom>
            <a:grpFill/>
            <a:ln w="3651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sz="1013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1EE0B78-1C2A-4948-AFB8-9AF29ADE7D58}"/>
                </a:ext>
              </a:extLst>
            </p:cNvPr>
            <p:cNvSpPr/>
            <p:nvPr/>
          </p:nvSpPr>
          <p:spPr>
            <a:xfrm>
              <a:off x="7023475" y="8393956"/>
              <a:ext cx="1893161" cy="2323373"/>
            </a:xfrm>
            <a:custGeom>
              <a:avLst/>
              <a:gdLst>
                <a:gd name="connsiteX0" fmla="*/ 1877278 w 1893161"/>
                <a:gd name="connsiteY0" fmla="*/ 15886 h 2323373"/>
                <a:gd name="connsiteX1" fmla="*/ 1799789 w 1893161"/>
                <a:gd name="connsiteY1" fmla="*/ 15886 h 2323373"/>
                <a:gd name="connsiteX2" fmla="*/ 1327546 w 1893161"/>
                <a:gd name="connsiteY2" fmla="*/ 488130 h 2323373"/>
                <a:gd name="connsiteX3" fmla="*/ 1221181 w 1893161"/>
                <a:gd name="connsiteY3" fmla="*/ 515178 h 2323373"/>
                <a:gd name="connsiteX4" fmla="*/ 1077169 w 1893161"/>
                <a:gd name="connsiteY4" fmla="*/ 745817 h 2323373"/>
                <a:gd name="connsiteX5" fmla="*/ 1036231 w 1893161"/>
                <a:gd name="connsiteY5" fmla="*/ 571467 h 2323373"/>
                <a:gd name="connsiteX6" fmla="*/ 1003701 w 1893161"/>
                <a:gd name="connsiteY6" fmla="*/ 511523 h 2323373"/>
                <a:gd name="connsiteX7" fmla="*/ 775620 w 1893161"/>
                <a:gd name="connsiteY7" fmla="*/ 392365 h 2323373"/>
                <a:gd name="connsiteX8" fmla="*/ 596884 w 1893161"/>
                <a:gd name="connsiteY8" fmla="*/ 370800 h 2323373"/>
                <a:gd name="connsiteX9" fmla="*/ 417782 w 1893161"/>
                <a:gd name="connsiteY9" fmla="*/ 397848 h 2323373"/>
                <a:gd name="connsiteX10" fmla="*/ 190067 w 1893161"/>
                <a:gd name="connsiteY10" fmla="*/ 517005 h 2323373"/>
                <a:gd name="connsiteX11" fmla="*/ 157536 w 1893161"/>
                <a:gd name="connsiteY11" fmla="*/ 576950 h 2323373"/>
                <a:gd name="connsiteX12" fmla="*/ 0 w 1893161"/>
                <a:gd name="connsiteY12" fmla="*/ 1249495 h 2323373"/>
                <a:gd name="connsiteX13" fmla="*/ 109654 w 1893161"/>
                <a:gd name="connsiteY13" fmla="*/ 1359149 h 2323373"/>
                <a:gd name="connsiteX14" fmla="*/ 212729 w 1893161"/>
                <a:gd name="connsiteY14" fmla="*/ 1278005 h 2323373"/>
                <a:gd name="connsiteX15" fmla="*/ 326769 w 1893161"/>
                <a:gd name="connsiteY15" fmla="*/ 806127 h 2323373"/>
                <a:gd name="connsiteX16" fmla="*/ 326769 w 1893161"/>
                <a:gd name="connsiteY16" fmla="*/ 2323374 h 2323373"/>
                <a:gd name="connsiteX17" fmla="*/ 542788 w 1893161"/>
                <a:gd name="connsiteY17" fmla="*/ 2323374 h 2323373"/>
                <a:gd name="connsiteX18" fmla="*/ 542788 w 1893161"/>
                <a:gd name="connsiteY18" fmla="*/ 1347087 h 2323373"/>
                <a:gd name="connsiteX19" fmla="*/ 652442 w 1893161"/>
                <a:gd name="connsiteY19" fmla="*/ 1347087 h 2323373"/>
                <a:gd name="connsiteX20" fmla="*/ 652442 w 1893161"/>
                <a:gd name="connsiteY20" fmla="*/ 2323374 h 2323373"/>
                <a:gd name="connsiteX21" fmla="*/ 868095 w 1893161"/>
                <a:gd name="connsiteY21" fmla="*/ 2323374 h 2323373"/>
                <a:gd name="connsiteX22" fmla="*/ 868095 w 1893161"/>
                <a:gd name="connsiteY22" fmla="*/ 799182 h 2323373"/>
                <a:gd name="connsiteX23" fmla="*/ 908301 w 1893161"/>
                <a:gd name="connsiteY23" fmla="*/ 970973 h 2323373"/>
                <a:gd name="connsiteX24" fmla="*/ 929867 w 1893161"/>
                <a:gd name="connsiteY24" fmla="*/ 998387 h 2323373"/>
                <a:gd name="connsiteX25" fmla="*/ 1076072 w 1893161"/>
                <a:gd name="connsiteY25" fmla="*/ 1049924 h 2323373"/>
                <a:gd name="connsiteX26" fmla="*/ 1163796 w 1893161"/>
                <a:gd name="connsiteY26" fmla="*/ 1010083 h 2323373"/>
                <a:gd name="connsiteX27" fmla="*/ 1386759 w 1893161"/>
                <a:gd name="connsiteY27" fmla="*/ 644570 h 2323373"/>
                <a:gd name="connsiteX28" fmla="*/ 1401745 w 1893161"/>
                <a:gd name="connsiteY28" fmla="*/ 568908 h 2323373"/>
                <a:gd name="connsiteX29" fmla="*/ 1876913 w 1893161"/>
                <a:gd name="connsiteY29" fmla="*/ 93741 h 2323373"/>
                <a:gd name="connsiteX30" fmla="*/ 1877278 w 1893161"/>
                <a:gd name="connsiteY30" fmla="*/ 15886 h 2323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893161" h="2323373">
                  <a:moveTo>
                    <a:pt x="1877278" y="15886"/>
                  </a:moveTo>
                  <a:cubicBezTo>
                    <a:pt x="1855790" y="-5295"/>
                    <a:pt x="1821278" y="-5295"/>
                    <a:pt x="1799789" y="15886"/>
                  </a:cubicBezTo>
                  <a:lnTo>
                    <a:pt x="1327546" y="488130"/>
                  </a:lnTo>
                  <a:cubicBezTo>
                    <a:pt x="1289806" y="477479"/>
                    <a:pt x="1249249" y="487790"/>
                    <a:pt x="1221181" y="515178"/>
                  </a:cubicBezTo>
                  <a:cubicBezTo>
                    <a:pt x="1213505" y="522854"/>
                    <a:pt x="1077169" y="745817"/>
                    <a:pt x="1077169" y="745817"/>
                  </a:cubicBezTo>
                  <a:lnTo>
                    <a:pt x="1036231" y="571467"/>
                  </a:lnTo>
                  <a:cubicBezTo>
                    <a:pt x="1030811" y="548988"/>
                    <a:pt x="1019597" y="528318"/>
                    <a:pt x="1003701" y="511523"/>
                  </a:cubicBezTo>
                  <a:cubicBezTo>
                    <a:pt x="936333" y="457065"/>
                    <a:pt x="858800" y="416559"/>
                    <a:pt x="775620" y="392365"/>
                  </a:cubicBezTo>
                  <a:cubicBezTo>
                    <a:pt x="716816" y="379788"/>
                    <a:pt x="656993" y="372569"/>
                    <a:pt x="596884" y="370800"/>
                  </a:cubicBezTo>
                  <a:cubicBezTo>
                    <a:pt x="536241" y="371736"/>
                    <a:pt x="475997" y="380833"/>
                    <a:pt x="417782" y="397848"/>
                  </a:cubicBezTo>
                  <a:cubicBezTo>
                    <a:pt x="333849" y="419852"/>
                    <a:pt x="255995" y="460592"/>
                    <a:pt x="190067" y="517005"/>
                  </a:cubicBezTo>
                  <a:cubicBezTo>
                    <a:pt x="174029" y="533698"/>
                    <a:pt x="162790" y="554405"/>
                    <a:pt x="157536" y="576950"/>
                  </a:cubicBezTo>
                  <a:cubicBezTo>
                    <a:pt x="157536" y="576950"/>
                    <a:pt x="0" y="1238529"/>
                    <a:pt x="0" y="1249495"/>
                  </a:cubicBezTo>
                  <a:cubicBezTo>
                    <a:pt x="0" y="1310057"/>
                    <a:pt x="49094" y="1359149"/>
                    <a:pt x="109654" y="1359149"/>
                  </a:cubicBezTo>
                  <a:cubicBezTo>
                    <a:pt x="158187" y="1357902"/>
                    <a:pt x="200122" y="1324889"/>
                    <a:pt x="212729" y="1278005"/>
                  </a:cubicBezTo>
                  <a:lnTo>
                    <a:pt x="326769" y="806127"/>
                  </a:lnTo>
                  <a:lnTo>
                    <a:pt x="326769" y="2323374"/>
                  </a:lnTo>
                  <a:lnTo>
                    <a:pt x="542788" y="2323374"/>
                  </a:lnTo>
                  <a:lnTo>
                    <a:pt x="542788" y="1347087"/>
                  </a:lnTo>
                  <a:lnTo>
                    <a:pt x="652442" y="1347087"/>
                  </a:lnTo>
                  <a:lnTo>
                    <a:pt x="652442" y="2323374"/>
                  </a:lnTo>
                  <a:lnTo>
                    <a:pt x="868095" y="2323374"/>
                  </a:lnTo>
                  <a:lnTo>
                    <a:pt x="868095" y="799182"/>
                  </a:lnTo>
                  <a:lnTo>
                    <a:pt x="908301" y="970973"/>
                  </a:lnTo>
                  <a:cubicBezTo>
                    <a:pt x="911090" y="982849"/>
                    <a:pt x="918982" y="992882"/>
                    <a:pt x="929867" y="998387"/>
                  </a:cubicBezTo>
                  <a:cubicBezTo>
                    <a:pt x="971897" y="1030647"/>
                    <a:pt x="1023102" y="1048696"/>
                    <a:pt x="1076072" y="1049924"/>
                  </a:cubicBezTo>
                  <a:cubicBezTo>
                    <a:pt x="1110562" y="1054753"/>
                    <a:pt x="1144738" y="1039229"/>
                    <a:pt x="1163796" y="1010083"/>
                  </a:cubicBezTo>
                  <a:lnTo>
                    <a:pt x="1386759" y="644570"/>
                  </a:lnTo>
                  <a:cubicBezTo>
                    <a:pt x="1401010" y="622098"/>
                    <a:pt x="1406358" y="595116"/>
                    <a:pt x="1401745" y="568908"/>
                  </a:cubicBezTo>
                  <a:lnTo>
                    <a:pt x="1876913" y="93741"/>
                  </a:lnTo>
                  <a:cubicBezTo>
                    <a:pt x="1898434" y="72310"/>
                    <a:pt x="1898599" y="37517"/>
                    <a:pt x="1877278" y="15886"/>
                  </a:cubicBezTo>
                  <a:close/>
                </a:path>
              </a:pathLst>
            </a:custGeom>
            <a:grpFill/>
            <a:ln w="36513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 sz="1013" dirty="0"/>
            </a:p>
          </p:txBody>
        </p:sp>
      </p:grpSp>
      <p:grpSp>
        <p:nvGrpSpPr>
          <p:cNvPr id="2" name="Graphic 53" descr="Computer">
            <a:extLst>
              <a:ext uri="{FF2B5EF4-FFF2-40B4-BE49-F238E27FC236}">
                <a16:creationId xmlns:a16="http://schemas.microsoft.com/office/drawing/2014/main" id="{C2A6EDF7-9629-4DAE-9917-F2E7C9BB6DAA}"/>
              </a:ext>
            </a:extLst>
          </p:cNvPr>
          <p:cNvGrpSpPr/>
          <p:nvPr/>
        </p:nvGrpSpPr>
        <p:grpSpPr>
          <a:xfrm>
            <a:off x="2856350" y="3761246"/>
            <a:ext cx="3370812" cy="3370812"/>
            <a:chOff x="2856350" y="3761246"/>
            <a:chExt cx="3370812" cy="3370812"/>
          </a:xfrm>
        </p:grpSpPr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7BDEA7D9-E542-48F2-97BF-51EFE2A4777F}"/>
                </a:ext>
              </a:extLst>
            </p:cNvPr>
            <p:cNvSpPr/>
            <p:nvPr/>
          </p:nvSpPr>
          <p:spPr>
            <a:xfrm>
              <a:off x="2926575" y="4463498"/>
              <a:ext cx="2106757" cy="1966307"/>
            </a:xfrm>
            <a:custGeom>
              <a:avLst/>
              <a:gdLst>
                <a:gd name="connsiteX0" fmla="*/ 1896082 w 2106757"/>
                <a:gd name="connsiteY0" fmla="*/ 1334280 h 1966307"/>
                <a:gd name="connsiteX1" fmla="*/ 210676 w 2106757"/>
                <a:gd name="connsiteY1" fmla="*/ 1334280 h 1966307"/>
                <a:gd name="connsiteX2" fmla="*/ 210676 w 2106757"/>
                <a:gd name="connsiteY2" fmla="*/ 210676 h 1966307"/>
                <a:gd name="connsiteX3" fmla="*/ 1896082 w 2106757"/>
                <a:gd name="connsiteY3" fmla="*/ 210676 h 1966307"/>
                <a:gd name="connsiteX4" fmla="*/ 1896082 w 2106757"/>
                <a:gd name="connsiteY4" fmla="*/ 1334280 h 1966307"/>
                <a:gd name="connsiteX5" fmla="*/ 1966307 w 2106757"/>
                <a:gd name="connsiteY5" fmla="*/ 0 h 1966307"/>
                <a:gd name="connsiteX6" fmla="*/ 140451 w 2106757"/>
                <a:gd name="connsiteY6" fmla="*/ 0 h 1966307"/>
                <a:gd name="connsiteX7" fmla="*/ 0 w 2106757"/>
                <a:gd name="connsiteY7" fmla="*/ 140451 h 1966307"/>
                <a:gd name="connsiteX8" fmla="*/ 0 w 2106757"/>
                <a:gd name="connsiteY8" fmla="*/ 1404505 h 1966307"/>
                <a:gd name="connsiteX9" fmla="*/ 140451 w 2106757"/>
                <a:gd name="connsiteY9" fmla="*/ 1544956 h 1966307"/>
                <a:gd name="connsiteX10" fmla="*/ 842703 w 2106757"/>
                <a:gd name="connsiteY10" fmla="*/ 1544956 h 1966307"/>
                <a:gd name="connsiteX11" fmla="*/ 842703 w 2106757"/>
                <a:gd name="connsiteY11" fmla="*/ 1755631 h 1966307"/>
                <a:gd name="connsiteX12" fmla="*/ 526689 w 2106757"/>
                <a:gd name="connsiteY12" fmla="*/ 1755631 h 1966307"/>
                <a:gd name="connsiteX13" fmla="*/ 526689 w 2106757"/>
                <a:gd name="connsiteY13" fmla="*/ 1966307 h 1966307"/>
                <a:gd name="connsiteX14" fmla="*/ 1580068 w 2106757"/>
                <a:gd name="connsiteY14" fmla="*/ 1966307 h 1966307"/>
                <a:gd name="connsiteX15" fmla="*/ 1580068 w 2106757"/>
                <a:gd name="connsiteY15" fmla="*/ 1755631 h 1966307"/>
                <a:gd name="connsiteX16" fmla="*/ 1264055 w 2106757"/>
                <a:gd name="connsiteY16" fmla="*/ 1755631 h 1966307"/>
                <a:gd name="connsiteX17" fmla="*/ 1264055 w 2106757"/>
                <a:gd name="connsiteY17" fmla="*/ 1544956 h 1966307"/>
                <a:gd name="connsiteX18" fmla="*/ 1966307 w 2106757"/>
                <a:gd name="connsiteY18" fmla="*/ 1544956 h 1966307"/>
                <a:gd name="connsiteX19" fmla="*/ 2106758 w 2106757"/>
                <a:gd name="connsiteY19" fmla="*/ 1404505 h 1966307"/>
                <a:gd name="connsiteX20" fmla="*/ 2106758 w 2106757"/>
                <a:gd name="connsiteY20" fmla="*/ 140451 h 1966307"/>
                <a:gd name="connsiteX21" fmla="*/ 1966307 w 2106757"/>
                <a:gd name="connsiteY21" fmla="*/ 0 h 19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06757" h="1966307">
                  <a:moveTo>
                    <a:pt x="1896082" y="1334280"/>
                  </a:moveTo>
                  <a:lnTo>
                    <a:pt x="210676" y="1334280"/>
                  </a:lnTo>
                  <a:lnTo>
                    <a:pt x="210676" y="210676"/>
                  </a:lnTo>
                  <a:lnTo>
                    <a:pt x="1896082" y="210676"/>
                  </a:lnTo>
                  <a:lnTo>
                    <a:pt x="1896082" y="1334280"/>
                  </a:lnTo>
                  <a:close/>
                  <a:moveTo>
                    <a:pt x="1966307" y="0"/>
                  </a:moveTo>
                  <a:lnTo>
                    <a:pt x="140451" y="0"/>
                  </a:lnTo>
                  <a:cubicBezTo>
                    <a:pt x="63203" y="0"/>
                    <a:pt x="0" y="63203"/>
                    <a:pt x="0" y="140451"/>
                  </a:cubicBezTo>
                  <a:lnTo>
                    <a:pt x="0" y="1404505"/>
                  </a:lnTo>
                  <a:cubicBezTo>
                    <a:pt x="0" y="1481753"/>
                    <a:pt x="63203" y="1544956"/>
                    <a:pt x="140451" y="1544956"/>
                  </a:cubicBezTo>
                  <a:lnTo>
                    <a:pt x="842703" y="1544956"/>
                  </a:lnTo>
                  <a:lnTo>
                    <a:pt x="842703" y="1755631"/>
                  </a:lnTo>
                  <a:lnTo>
                    <a:pt x="526689" y="1755631"/>
                  </a:lnTo>
                  <a:lnTo>
                    <a:pt x="526689" y="1966307"/>
                  </a:lnTo>
                  <a:lnTo>
                    <a:pt x="1580068" y="1966307"/>
                  </a:lnTo>
                  <a:lnTo>
                    <a:pt x="1580068" y="1755631"/>
                  </a:lnTo>
                  <a:lnTo>
                    <a:pt x="1264055" y="1755631"/>
                  </a:lnTo>
                  <a:lnTo>
                    <a:pt x="1264055" y="1544956"/>
                  </a:lnTo>
                  <a:lnTo>
                    <a:pt x="1966307" y="1544956"/>
                  </a:lnTo>
                  <a:cubicBezTo>
                    <a:pt x="2043555" y="1544956"/>
                    <a:pt x="2106758" y="1481753"/>
                    <a:pt x="2106758" y="1404505"/>
                  </a:cubicBezTo>
                  <a:lnTo>
                    <a:pt x="2106758" y="140451"/>
                  </a:lnTo>
                  <a:cubicBezTo>
                    <a:pt x="2106758" y="63203"/>
                    <a:pt x="2043555" y="0"/>
                    <a:pt x="1966307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50000"/>
                    <a:tint val="66000"/>
                    <a:satMod val="160000"/>
                  </a:schemeClr>
                </a:gs>
                <a:gs pos="50000">
                  <a:schemeClr val="bg2">
                    <a:lumMod val="50000"/>
                    <a:tint val="44500"/>
                    <a:satMod val="160000"/>
                  </a:schemeClr>
                </a:gs>
                <a:gs pos="100000">
                  <a:schemeClr val="bg2">
                    <a:lumMod val="5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3502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518D5D1E-B83F-4322-A3DC-6055345D0037}"/>
                </a:ext>
              </a:extLst>
            </p:cNvPr>
            <p:cNvSpPr/>
            <p:nvPr/>
          </p:nvSpPr>
          <p:spPr>
            <a:xfrm>
              <a:off x="5173783" y="4463498"/>
              <a:ext cx="983153" cy="1966307"/>
            </a:xfrm>
            <a:custGeom>
              <a:avLst/>
              <a:gdLst>
                <a:gd name="connsiteX0" fmla="*/ 842703 w 983153"/>
                <a:gd name="connsiteY0" fmla="*/ 351126 h 1966307"/>
                <a:gd name="connsiteX1" fmla="*/ 140451 w 983153"/>
                <a:gd name="connsiteY1" fmla="*/ 351126 h 1966307"/>
                <a:gd name="connsiteX2" fmla="*/ 140451 w 983153"/>
                <a:gd name="connsiteY2" fmla="*/ 140451 h 1966307"/>
                <a:gd name="connsiteX3" fmla="*/ 842703 w 983153"/>
                <a:gd name="connsiteY3" fmla="*/ 140451 h 1966307"/>
                <a:gd name="connsiteX4" fmla="*/ 842703 w 983153"/>
                <a:gd name="connsiteY4" fmla="*/ 351126 h 1966307"/>
                <a:gd name="connsiteX5" fmla="*/ 842703 w 983153"/>
                <a:gd name="connsiteY5" fmla="*/ 702253 h 1966307"/>
                <a:gd name="connsiteX6" fmla="*/ 140451 w 983153"/>
                <a:gd name="connsiteY6" fmla="*/ 702253 h 1966307"/>
                <a:gd name="connsiteX7" fmla="*/ 140451 w 983153"/>
                <a:gd name="connsiteY7" fmla="*/ 491577 h 1966307"/>
                <a:gd name="connsiteX8" fmla="*/ 842703 w 983153"/>
                <a:gd name="connsiteY8" fmla="*/ 491577 h 1966307"/>
                <a:gd name="connsiteX9" fmla="*/ 842703 w 983153"/>
                <a:gd name="connsiteY9" fmla="*/ 702253 h 1966307"/>
                <a:gd name="connsiteX10" fmla="*/ 491577 w 983153"/>
                <a:gd name="connsiteY10" fmla="*/ 1755631 h 1966307"/>
                <a:gd name="connsiteX11" fmla="*/ 386239 w 983153"/>
                <a:gd name="connsiteY11" fmla="*/ 1650293 h 1966307"/>
                <a:gd name="connsiteX12" fmla="*/ 491577 w 983153"/>
                <a:gd name="connsiteY12" fmla="*/ 1544956 h 1966307"/>
                <a:gd name="connsiteX13" fmla="*/ 596915 w 983153"/>
                <a:gd name="connsiteY13" fmla="*/ 1650293 h 1966307"/>
                <a:gd name="connsiteX14" fmla="*/ 491577 w 983153"/>
                <a:gd name="connsiteY14" fmla="*/ 1755631 h 1966307"/>
                <a:gd name="connsiteX15" fmla="*/ 842703 w 983153"/>
                <a:gd name="connsiteY15" fmla="*/ 0 h 1966307"/>
                <a:gd name="connsiteX16" fmla="*/ 140451 w 983153"/>
                <a:gd name="connsiteY16" fmla="*/ 0 h 1966307"/>
                <a:gd name="connsiteX17" fmla="*/ 0 w 983153"/>
                <a:gd name="connsiteY17" fmla="*/ 140451 h 1966307"/>
                <a:gd name="connsiteX18" fmla="*/ 0 w 983153"/>
                <a:gd name="connsiteY18" fmla="*/ 1825857 h 1966307"/>
                <a:gd name="connsiteX19" fmla="*/ 140451 w 983153"/>
                <a:gd name="connsiteY19" fmla="*/ 1966307 h 1966307"/>
                <a:gd name="connsiteX20" fmla="*/ 842703 w 983153"/>
                <a:gd name="connsiteY20" fmla="*/ 1966307 h 1966307"/>
                <a:gd name="connsiteX21" fmla="*/ 983154 w 983153"/>
                <a:gd name="connsiteY21" fmla="*/ 1825857 h 1966307"/>
                <a:gd name="connsiteX22" fmla="*/ 983154 w 983153"/>
                <a:gd name="connsiteY22" fmla="*/ 140451 h 1966307"/>
                <a:gd name="connsiteX23" fmla="*/ 842703 w 983153"/>
                <a:gd name="connsiteY23" fmla="*/ 0 h 196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83153" h="1966307">
                  <a:moveTo>
                    <a:pt x="842703" y="351126"/>
                  </a:moveTo>
                  <a:lnTo>
                    <a:pt x="140451" y="351126"/>
                  </a:lnTo>
                  <a:lnTo>
                    <a:pt x="140451" y="140451"/>
                  </a:lnTo>
                  <a:lnTo>
                    <a:pt x="842703" y="140451"/>
                  </a:lnTo>
                  <a:lnTo>
                    <a:pt x="842703" y="351126"/>
                  </a:lnTo>
                  <a:close/>
                  <a:moveTo>
                    <a:pt x="842703" y="702253"/>
                  </a:moveTo>
                  <a:lnTo>
                    <a:pt x="140451" y="702253"/>
                  </a:lnTo>
                  <a:lnTo>
                    <a:pt x="140451" y="491577"/>
                  </a:lnTo>
                  <a:lnTo>
                    <a:pt x="842703" y="491577"/>
                  </a:lnTo>
                  <a:lnTo>
                    <a:pt x="842703" y="702253"/>
                  </a:lnTo>
                  <a:close/>
                  <a:moveTo>
                    <a:pt x="491577" y="1755631"/>
                  </a:moveTo>
                  <a:cubicBezTo>
                    <a:pt x="431885" y="1755631"/>
                    <a:pt x="386239" y="1709985"/>
                    <a:pt x="386239" y="1650293"/>
                  </a:cubicBezTo>
                  <a:cubicBezTo>
                    <a:pt x="386239" y="1590602"/>
                    <a:pt x="431885" y="1544956"/>
                    <a:pt x="491577" y="1544956"/>
                  </a:cubicBezTo>
                  <a:cubicBezTo>
                    <a:pt x="551268" y="1544956"/>
                    <a:pt x="596915" y="1590602"/>
                    <a:pt x="596915" y="1650293"/>
                  </a:cubicBezTo>
                  <a:cubicBezTo>
                    <a:pt x="596915" y="1709985"/>
                    <a:pt x="551268" y="1755631"/>
                    <a:pt x="491577" y="1755631"/>
                  </a:cubicBezTo>
                  <a:close/>
                  <a:moveTo>
                    <a:pt x="842703" y="0"/>
                  </a:moveTo>
                  <a:lnTo>
                    <a:pt x="140451" y="0"/>
                  </a:lnTo>
                  <a:cubicBezTo>
                    <a:pt x="63203" y="0"/>
                    <a:pt x="0" y="63203"/>
                    <a:pt x="0" y="140451"/>
                  </a:cubicBezTo>
                  <a:lnTo>
                    <a:pt x="0" y="1825857"/>
                  </a:lnTo>
                  <a:cubicBezTo>
                    <a:pt x="0" y="1903104"/>
                    <a:pt x="63203" y="1966307"/>
                    <a:pt x="140451" y="1966307"/>
                  </a:cubicBezTo>
                  <a:lnTo>
                    <a:pt x="842703" y="1966307"/>
                  </a:lnTo>
                  <a:cubicBezTo>
                    <a:pt x="919951" y="1966307"/>
                    <a:pt x="983154" y="1903104"/>
                    <a:pt x="983154" y="1825857"/>
                  </a:cubicBezTo>
                  <a:lnTo>
                    <a:pt x="983154" y="140451"/>
                  </a:lnTo>
                  <a:cubicBezTo>
                    <a:pt x="983154" y="63203"/>
                    <a:pt x="919951" y="0"/>
                    <a:pt x="842703" y="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2">
                    <a:lumMod val="50000"/>
                    <a:tint val="66000"/>
                    <a:satMod val="160000"/>
                  </a:schemeClr>
                </a:gs>
                <a:gs pos="50000">
                  <a:schemeClr val="bg2">
                    <a:lumMod val="50000"/>
                    <a:tint val="44500"/>
                    <a:satMod val="160000"/>
                  </a:schemeClr>
                </a:gs>
                <a:gs pos="100000">
                  <a:schemeClr val="bg2">
                    <a:lumMod val="50000"/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 w="35024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2E123E-4DD8-4D62-9F8A-EDFEF4CC878D}"/>
              </a:ext>
            </a:extLst>
          </p:cNvPr>
          <p:cNvGrpSpPr/>
          <p:nvPr/>
        </p:nvGrpSpPr>
        <p:grpSpPr>
          <a:xfrm>
            <a:off x="2786350" y="-1112037"/>
            <a:ext cx="6179419" cy="6179419"/>
            <a:chOff x="-88777" y="-1595438"/>
            <a:chExt cx="10048876" cy="10048876"/>
          </a:xfrm>
        </p:grpSpPr>
        <p:pic>
          <p:nvPicPr>
            <p:cNvPr id="8" name="Graphic 7" descr="Teacher">
              <a:extLst>
                <a:ext uri="{FF2B5EF4-FFF2-40B4-BE49-F238E27FC236}">
                  <a16:creationId xmlns:a16="http://schemas.microsoft.com/office/drawing/2014/main" id="{96CA7D61-5741-4783-88C0-88DF2E597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-88777" y="-1595438"/>
              <a:ext cx="10048876" cy="10048876"/>
            </a:xfrm>
            <a:prstGeom prst="rect">
              <a:avLst/>
            </a:prstGeom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3C00B7A9-2863-4470-92EB-4E962FDC6DA2}"/>
                </a:ext>
              </a:extLst>
            </p:cNvPr>
            <p:cNvSpPr/>
            <p:nvPr/>
          </p:nvSpPr>
          <p:spPr>
            <a:xfrm rot="120000">
              <a:off x="399314" y="6426118"/>
              <a:ext cx="2938509" cy="206774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68231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hoto, computer, sitting, sign&#10;&#10;Description automatically generated">
            <a:extLst>
              <a:ext uri="{FF2B5EF4-FFF2-40B4-BE49-F238E27FC236}">
                <a16:creationId xmlns:a16="http://schemas.microsoft.com/office/drawing/2014/main" id="{D05A208D-2069-4D5E-8143-E28DA52CA7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1"/>
          <a:stretch/>
        </p:blipFill>
        <p:spPr>
          <a:xfrm>
            <a:off x="3165714" y="1019174"/>
            <a:ext cx="5860571" cy="58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72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EE264E2-F12A-47B7-A056-A154B1E337A2}"/>
              </a:ext>
            </a:extLst>
          </p:cNvPr>
          <p:cNvGrpSpPr/>
          <p:nvPr/>
        </p:nvGrpSpPr>
        <p:grpSpPr>
          <a:xfrm>
            <a:off x="2132121" y="514165"/>
            <a:ext cx="5911048" cy="5911048"/>
            <a:chOff x="2132121" y="514165"/>
            <a:chExt cx="5911048" cy="5911048"/>
          </a:xfrm>
        </p:grpSpPr>
        <p:pic>
          <p:nvPicPr>
            <p:cNvPr id="3" name="Graphic 2" descr="Document">
              <a:extLst>
                <a:ext uri="{FF2B5EF4-FFF2-40B4-BE49-F238E27FC236}">
                  <a16:creationId xmlns:a16="http://schemas.microsoft.com/office/drawing/2014/main" id="{3E0DD5E8-CEE7-4C2E-B79D-96DDD4DC4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32121" y="514165"/>
              <a:ext cx="5911048" cy="591104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B1218F4-A5FC-4ACA-9DDF-FDB4D60224E6}"/>
                </a:ext>
              </a:extLst>
            </p:cNvPr>
            <p:cNvSpPr/>
            <p:nvPr/>
          </p:nvSpPr>
          <p:spPr>
            <a:xfrm>
              <a:off x="4714042" y="2765116"/>
              <a:ext cx="1642369" cy="8320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37C90E0-C8ED-400B-B930-9AEAEDFBCF18}"/>
                </a:ext>
              </a:extLst>
            </p:cNvPr>
            <p:cNvSpPr txBox="1"/>
            <p:nvPr/>
          </p:nvSpPr>
          <p:spPr>
            <a:xfrm>
              <a:off x="5106141" y="2547886"/>
              <a:ext cx="141894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0" b="1" dirty="0"/>
                <a:t>CV</a:t>
              </a:r>
              <a:endParaRPr lang="en-GB" b="1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3A21953-A6D9-41A0-8844-5A54B734F9FE}"/>
                </a:ext>
              </a:extLst>
            </p:cNvPr>
            <p:cNvSpPr/>
            <p:nvPr/>
          </p:nvSpPr>
          <p:spPr>
            <a:xfrm>
              <a:off x="3855775" y="2673199"/>
              <a:ext cx="1018066" cy="49613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7" name="Graphic 16" descr="User">
              <a:extLst>
                <a:ext uri="{FF2B5EF4-FFF2-40B4-BE49-F238E27FC236}">
                  <a16:creationId xmlns:a16="http://schemas.microsoft.com/office/drawing/2014/main" id="{545E97CE-DE29-4A67-846B-08A14443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71962" y="1465427"/>
              <a:ext cx="1679161" cy="16791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89152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5D385FA-2582-4C72-A286-3F3CD2D7C9EA}"/>
              </a:ext>
            </a:extLst>
          </p:cNvPr>
          <p:cNvGrpSpPr/>
          <p:nvPr/>
        </p:nvGrpSpPr>
        <p:grpSpPr>
          <a:xfrm>
            <a:off x="2672178" y="193089"/>
            <a:ext cx="6471822" cy="6471822"/>
            <a:chOff x="2672178" y="193089"/>
            <a:chExt cx="6471822" cy="6471822"/>
          </a:xfrm>
        </p:grpSpPr>
        <p:grpSp>
          <p:nvGrpSpPr>
            <p:cNvPr id="4" name="Graphic 2" descr="Closed book">
              <a:extLst>
                <a:ext uri="{FF2B5EF4-FFF2-40B4-BE49-F238E27FC236}">
                  <a16:creationId xmlns:a16="http://schemas.microsoft.com/office/drawing/2014/main" id="{35C9D746-DED5-4BC0-8E57-ED23B5E01278}"/>
                </a:ext>
              </a:extLst>
            </p:cNvPr>
            <p:cNvGrpSpPr/>
            <p:nvPr/>
          </p:nvGrpSpPr>
          <p:grpSpPr>
            <a:xfrm>
              <a:off x="2672178" y="193089"/>
              <a:ext cx="6471822" cy="6471822"/>
              <a:chOff x="2672178" y="193089"/>
              <a:chExt cx="6471822" cy="6471822"/>
            </a:xfrm>
            <a:blipFill>
              <a:blip r:embed="rId2"/>
              <a:tile tx="0" ty="0" sx="100000" sy="100000" flip="none" algn="tl"/>
            </a:blipFill>
          </p:grpSpPr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D4C53B4E-BC3F-4A56-B3BA-E6AA8EA74D43}"/>
                  </a:ext>
                </a:extLst>
              </p:cNvPr>
              <p:cNvSpPr/>
              <p:nvPr/>
            </p:nvSpPr>
            <p:spPr>
              <a:xfrm>
                <a:off x="4020474" y="745890"/>
                <a:ext cx="404488" cy="5379702"/>
              </a:xfrm>
              <a:custGeom>
                <a:avLst/>
                <a:gdLst>
                  <a:gd name="connsiteX0" fmla="*/ 0 w 404488"/>
                  <a:gd name="connsiteY0" fmla="*/ 0 h 5379702"/>
                  <a:gd name="connsiteX1" fmla="*/ 404489 w 404488"/>
                  <a:gd name="connsiteY1" fmla="*/ 0 h 5379702"/>
                  <a:gd name="connsiteX2" fmla="*/ 404489 w 404488"/>
                  <a:gd name="connsiteY2" fmla="*/ 5379702 h 5379702"/>
                  <a:gd name="connsiteX3" fmla="*/ 0 w 404488"/>
                  <a:gd name="connsiteY3" fmla="*/ 5379702 h 53797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4488" h="5379702">
                    <a:moveTo>
                      <a:pt x="0" y="0"/>
                    </a:moveTo>
                    <a:lnTo>
                      <a:pt x="404489" y="0"/>
                    </a:lnTo>
                    <a:lnTo>
                      <a:pt x="404489" y="5379702"/>
                    </a:lnTo>
                    <a:lnTo>
                      <a:pt x="0" y="5379702"/>
                    </a:lnTo>
                    <a:close/>
                  </a:path>
                </a:pathLst>
              </a:custGeom>
              <a:grpFill/>
              <a:ln w="6737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6" name="Freeform: Shape 5">
                <a:extLst>
                  <a:ext uri="{FF2B5EF4-FFF2-40B4-BE49-F238E27FC236}">
                    <a16:creationId xmlns:a16="http://schemas.microsoft.com/office/drawing/2014/main" id="{08C47E5E-A5E5-48DC-B51D-A73A2F068173}"/>
                  </a:ext>
                </a:extLst>
              </p:cNvPr>
              <p:cNvSpPr/>
              <p:nvPr/>
            </p:nvSpPr>
            <p:spPr>
              <a:xfrm>
                <a:off x="4694622" y="732407"/>
                <a:ext cx="3101081" cy="5393185"/>
              </a:xfrm>
              <a:custGeom>
                <a:avLst/>
                <a:gdLst>
                  <a:gd name="connsiteX0" fmla="*/ 2494348 w 3101081"/>
                  <a:gd name="connsiteY0" fmla="*/ 2022444 h 5393185"/>
                  <a:gd name="connsiteX1" fmla="*/ 606733 w 3101081"/>
                  <a:gd name="connsiteY1" fmla="*/ 2022444 h 5393185"/>
                  <a:gd name="connsiteX2" fmla="*/ 606733 w 3101081"/>
                  <a:gd name="connsiteY2" fmla="*/ 1617956 h 5393185"/>
                  <a:gd name="connsiteX3" fmla="*/ 2494348 w 3101081"/>
                  <a:gd name="connsiteY3" fmla="*/ 1617956 h 5393185"/>
                  <a:gd name="connsiteX4" fmla="*/ 2494348 w 3101081"/>
                  <a:gd name="connsiteY4" fmla="*/ 2022444 h 5393185"/>
                  <a:gd name="connsiteX5" fmla="*/ 2089859 w 3101081"/>
                  <a:gd name="connsiteY5" fmla="*/ 2696593 h 5393185"/>
                  <a:gd name="connsiteX6" fmla="*/ 1044930 w 3101081"/>
                  <a:gd name="connsiteY6" fmla="*/ 2696593 h 5393185"/>
                  <a:gd name="connsiteX7" fmla="*/ 1044930 w 3101081"/>
                  <a:gd name="connsiteY7" fmla="*/ 2426933 h 5393185"/>
                  <a:gd name="connsiteX8" fmla="*/ 2089859 w 3101081"/>
                  <a:gd name="connsiteY8" fmla="*/ 2426933 h 5393185"/>
                  <a:gd name="connsiteX9" fmla="*/ 2089859 w 3101081"/>
                  <a:gd name="connsiteY9" fmla="*/ 2696593 h 5393185"/>
                  <a:gd name="connsiteX10" fmla="*/ 2831422 w 3101081"/>
                  <a:gd name="connsiteY10" fmla="*/ 0 h 5393185"/>
                  <a:gd name="connsiteX11" fmla="*/ 0 w 3101081"/>
                  <a:gd name="connsiteY11" fmla="*/ 13483 h 5393185"/>
                  <a:gd name="connsiteX12" fmla="*/ 0 w 3101081"/>
                  <a:gd name="connsiteY12" fmla="*/ 5393185 h 5393185"/>
                  <a:gd name="connsiteX13" fmla="*/ 2831422 w 3101081"/>
                  <a:gd name="connsiteY13" fmla="*/ 5393185 h 5393185"/>
                  <a:gd name="connsiteX14" fmla="*/ 3101082 w 3101081"/>
                  <a:gd name="connsiteY14" fmla="*/ 5123526 h 5393185"/>
                  <a:gd name="connsiteX15" fmla="*/ 3101082 w 3101081"/>
                  <a:gd name="connsiteY15" fmla="*/ 269659 h 5393185"/>
                  <a:gd name="connsiteX16" fmla="*/ 2831422 w 3101081"/>
                  <a:gd name="connsiteY16" fmla="*/ 0 h 53931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101081" h="5393185">
                    <a:moveTo>
                      <a:pt x="2494348" y="2022444"/>
                    </a:moveTo>
                    <a:lnTo>
                      <a:pt x="606733" y="2022444"/>
                    </a:lnTo>
                    <a:lnTo>
                      <a:pt x="606733" y="1617956"/>
                    </a:lnTo>
                    <a:lnTo>
                      <a:pt x="2494348" y="1617956"/>
                    </a:lnTo>
                    <a:lnTo>
                      <a:pt x="2494348" y="2022444"/>
                    </a:lnTo>
                    <a:close/>
                    <a:moveTo>
                      <a:pt x="2089859" y="2696593"/>
                    </a:moveTo>
                    <a:lnTo>
                      <a:pt x="1044930" y="2696593"/>
                    </a:lnTo>
                    <a:lnTo>
                      <a:pt x="1044930" y="2426933"/>
                    </a:lnTo>
                    <a:lnTo>
                      <a:pt x="2089859" y="2426933"/>
                    </a:lnTo>
                    <a:lnTo>
                      <a:pt x="2089859" y="2696593"/>
                    </a:lnTo>
                    <a:close/>
                    <a:moveTo>
                      <a:pt x="2831422" y="0"/>
                    </a:moveTo>
                    <a:lnTo>
                      <a:pt x="0" y="13483"/>
                    </a:lnTo>
                    <a:lnTo>
                      <a:pt x="0" y="5393185"/>
                    </a:lnTo>
                    <a:lnTo>
                      <a:pt x="2831422" y="5393185"/>
                    </a:lnTo>
                    <a:cubicBezTo>
                      <a:pt x="2979735" y="5393185"/>
                      <a:pt x="3101082" y="5271838"/>
                      <a:pt x="3101082" y="5123526"/>
                    </a:cubicBezTo>
                    <a:lnTo>
                      <a:pt x="3101082" y="269659"/>
                    </a:lnTo>
                    <a:cubicBezTo>
                      <a:pt x="3101082" y="121347"/>
                      <a:pt x="2979735" y="0"/>
                      <a:pt x="2831422" y="0"/>
                    </a:cubicBezTo>
                    <a:close/>
                  </a:path>
                </a:pathLst>
              </a:custGeom>
              <a:grpFill/>
              <a:ln w="67370" cap="flat">
                <a:solidFill>
                  <a:schemeClr val="tx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 dirty="0"/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BDC8D20-2D4F-4900-AECA-AFB488C6FE6C}"/>
                </a:ext>
              </a:extLst>
            </p:cNvPr>
            <p:cNvSpPr txBox="1"/>
            <p:nvPr/>
          </p:nvSpPr>
          <p:spPr>
            <a:xfrm>
              <a:off x="4982925" y="1597981"/>
              <a:ext cx="25244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3600" b="1" dirty="0">
                  <a:ln w="28575">
                    <a:noFill/>
                  </a:ln>
                </a:rPr>
                <a:t>Publications</a:t>
              </a:r>
            </a:p>
          </p:txBody>
        </p:sp>
        <p:pic>
          <p:nvPicPr>
            <p:cNvPr id="9" name="Graphic 8" descr="Nerve">
              <a:extLst>
                <a:ext uri="{FF2B5EF4-FFF2-40B4-BE49-F238E27FC236}">
                  <a16:creationId xmlns:a16="http://schemas.microsoft.com/office/drawing/2014/main" id="{C1792348-E4C1-454D-B9AB-1D99BE9D8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45161" y="4770562"/>
              <a:ext cx="1260000" cy="1260000"/>
            </a:xfrm>
            <a:prstGeom prst="rect">
              <a:avLst/>
            </a:prstGeom>
          </p:spPr>
        </p:pic>
        <p:pic>
          <p:nvPicPr>
            <p:cNvPr id="11" name="Graphic 10" descr="Scatterplot">
              <a:extLst>
                <a:ext uri="{FF2B5EF4-FFF2-40B4-BE49-F238E27FC236}">
                  <a16:creationId xmlns:a16="http://schemas.microsoft.com/office/drawing/2014/main" id="{D096DC38-7542-41FA-90A1-567BEFB22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81731" y="4821202"/>
              <a:ext cx="1260000" cy="1260000"/>
            </a:xfrm>
            <a:prstGeom prst="rect">
              <a:avLst/>
            </a:prstGeom>
          </p:spPr>
        </p:pic>
        <p:pic>
          <p:nvPicPr>
            <p:cNvPr id="13" name="Graphic 12" descr="Mathematics">
              <a:extLst>
                <a:ext uri="{FF2B5EF4-FFF2-40B4-BE49-F238E27FC236}">
                  <a16:creationId xmlns:a16="http://schemas.microsoft.com/office/drawing/2014/main" id="{44024A68-841F-4FC3-84AB-26A090778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45161" y="3554952"/>
              <a:ext cx="1260000" cy="1260000"/>
            </a:xfrm>
            <a:prstGeom prst="rect">
              <a:avLst/>
            </a:prstGeom>
          </p:spPr>
        </p:pic>
        <p:pic>
          <p:nvPicPr>
            <p:cNvPr id="15" name="Graphic 14" descr="Brain">
              <a:extLst>
                <a:ext uri="{FF2B5EF4-FFF2-40B4-BE49-F238E27FC236}">
                  <a16:creationId xmlns:a16="http://schemas.microsoft.com/office/drawing/2014/main" id="{D4114196-BAD5-4FDA-B018-9D4D115D8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85161" y="3510562"/>
              <a:ext cx="126000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2518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29</Words>
  <Application>Microsoft Office PowerPoint</Application>
  <PresentationFormat>Widescreen</PresentationFormat>
  <Paragraphs>7</Paragraphs>
  <Slides>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Acrobat Document</vt:lpstr>
      <vt:lpstr>Brain Modelling Workshop Session 4: Inferring models from data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Brain Modelling Workshop Session 4: Inferring models from data</dc:title>
  <dc:creator>Luke Tait</dc:creator>
  <cp:lastModifiedBy>Luke Tait</cp:lastModifiedBy>
  <cp:revision>9</cp:revision>
  <dcterms:created xsi:type="dcterms:W3CDTF">2020-08-19T11:24:55Z</dcterms:created>
  <dcterms:modified xsi:type="dcterms:W3CDTF">2020-08-19T14:25:43Z</dcterms:modified>
</cp:coreProperties>
</file>